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25"/>
  </p:notesMasterIdLst>
  <p:sldIdLst>
    <p:sldId id="634" r:id="rId2"/>
    <p:sldId id="607" r:id="rId3"/>
    <p:sldId id="614" r:id="rId4"/>
    <p:sldId id="633" r:id="rId5"/>
    <p:sldId id="632" r:id="rId6"/>
    <p:sldId id="635" r:id="rId7"/>
    <p:sldId id="611" r:id="rId8"/>
    <p:sldId id="612" r:id="rId9"/>
    <p:sldId id="615" r:id="rId10"/>
    <p:sldId id="636" r:id="rId11"/>
    <p:sldId id="616" r:id="rId12"/>
    <p:sldId id="637" r:id="rId13"/>
    <p:sldId id="624" r:id="rId14"/>
    <p:sldId id="638" r:id="rId15"/>
    <p:sldId id="625" r:id="rId16"/>
    <p:sldId id="639" r:id="rId17"/>
    <p:sldId id="640" r:id="rId18"/>
    <p:sldId id="631" r:id="rId19"/>
    <p:sldId id="789" r:id="rId20"/>
    <p:sldId id="790" r:id="rId21"/>
    <p:sldId id="792" r:id="rId22"/>
    <p:sldId id="794" r:id="rId23"/>
    <p:sldId id="795" r:id="rId24"/>
    <p:sldId id="797" r:id="rId25"/>
    <p:sldId id="799" r:id="rId26"/>
    <p:sldId id="800" r:id="rId27"/>
    <p:sldId id="801" r:id="rId28"/>
    <p:sldId id="803" r:id="rId29"/>
    <p:sldId id="805" r:id="rId30"/>
    <p:sldId id="807" r:id="rId31"/>
    <p:sldId id="808" r:id="rId32"/>
    <p:sldId id="811" r:id="rId33"/>
    <p:sldId id="815" r:id="rId34"/>
    <p:sldId id="816" r:id="rId35"/>
    <p:sldId id="817" r:id="rId36"/>
    <p:sldId id="259" r:id="rId37"/>
    <p:sldId id="260" r:id="rId38"/>
    <p:sldId id="261" r:id="rId39"/>
    <p:sldId id="262" r:id="rId40"/>
    <p:sldId id="263" r:id="rId41"/>
    <p:sldId id="264" r:id="rId42"/>
    <p:sldId id="265" r:id="rId43"/>
    <p:sldId id="266" r:id="rId44"/>
    <p:sldId id="267" r:id="rId45"/>
    <p:sldId id="268" r:id="rId46"/>
    <p:sldId id="269" r:id="rId47"/>
    <p:sldId id="270" r:id="rId48"/>
    <p:sldId id="273" r:id="rId49"/>
    <p:sldId id="274" r:id="rId50"/>
    <p:sldId id="275" r:id="rId51"/>
    <p:sldId id="276" r:id="rId52"/>
    <p:sldId id="277" r:id="rId53"/>
    <p:sldId id="279" r:id="rId54"/>
    <p:sldId id="280" r:id="rId55"/>
    <p:sldId id="282" r:id="rId56"/>
    <p:sldId id="283" r:id="rId57"/>
    <p:sldId id="284" r:id="rId58"/>
    <p:sldId id="288" r:id="rId59"/>
    <p:sldId id="289" r:id="rId60"/>
    <p:sldId id="290" r:id="rId61"/>
    <p:sldId id="292" r:id="rId62"/>
    <p:sldId id="293" r:id="rId63"/>
    <p:sldId id="295" r:id="rId64"/>
    <p:sldId id="296" r:id="rId65"/>
    <p:sldId id="299" r:id="rId66"/>
    <p:sldId id="300" r:id="rId67"/>
    <p:sldId id="301" r:id="rId68"/>
    <p:sldId id="302" r:id="rId69"/>
    <p:sldId id="303" r:id="rId70"/>
    <p:sldId id="304" r:id="rId71"/>
    <p:sldId id="305" r:id="rId72"/>
    <p:sldId id="306" r:id="rId73"/>
    <p:sldId id="307" r:id="rId74"/>
    <p:sldId id="308" r:id="rId75"/>
    <p:sldId id="309" r:id="rId76"/>
    <p:sldId id="310" r:id="rId77"/>
    <p:sldId id="311" r:id="rId78"/>
    <p:sldId id="312" r:id="rId79"/>
    <p:sldId id="313" r:id="rId80"/>
    <p:sldId id="315" r:id="rId81"/>
    <p:sldId id="316" r:id="rId82"/>
    <p:sldId id="317" r:id="rId83"/>
    <p:sldId id="318" r:id="rId84"/>
    <p:sldId id="319" r:id="rId85"/>
    <p:sldId id="320" r:id="rId86"/>
    <p:sldId id="322" r:id="rId87"/>
    <p:sldId id="323" r:id="rId88"/>
    <p:sldId id="324" r:id="rId89"/>
    <p:sldId id="325" r:id="rId90"/>
    <p:sldId id="326" r:id="rId91"/>
    <p:sldId id="327" r:id="rId92"/>
    <p:sldId id="329" r:id="rId93"/>
    <p:sldId id="330" r:id="rId94"/>
    <p:sldId id="331" r:id="rId95"/>
    <p:sldId id="333" r:id="rId96"/>
    <p:sldId id="334" r:id="rId97"/>
    <p:sldId id="335" r:id="rId98"/>
    <p:sldId id="336" r:id="rId99"/>
    <p:sldId id="339" r:id="rId100"/>
    <p:sldId id="341" r:id="rId101"/>
    <p:sldId id="342" r:id="rId102"/>
    <p:sldId id="343" r:id="rId103"/>
    <p:sldId id="344" r:id="rId104"/>
    <p:sldId id="345" r:id="rId105"/>
    <p:sldId id="346" r:id="rId106"/>
    <p:sldId id="347" r:id="rId107"/>
    <p:sldId id="348" r:id="rId108"/>
    <p:sldId id="349" r:id="rId109"/>
    <p:sldId id="350" r:id="rId110"/>
    <p:sldId id="351" r:id="rId111"/>
    <p:sldId id="352" r:id="rId112"/>
    <p:sldId id="353" r:id="rId113"/>
    <p:sldId id="354" r:id="rId114"/>
    <p:sldId id="356" r:id="rId115"/>
    <p:sldId id="357" r:id="rId116"/>
    <p:sldId id="358" r:id="rId117"/>
    <p:sldId id="359" r:id="rId118"/>
    <p:sldId id="360" r:id="rId119"/>
    <p:sldId id="361" r:id="rId120"/>
    <p:sldId id="362" r:id="rId121"/>
    <p:sldId id="364" r:id="rId122"/>
    <p:sldId id="365" r:id="rId123"/>
    <p:sldId id="370" r:id="rId124"/>
    <p:sldId id="375" r:id="rId125"/>
    <p:sldId id="376" r:id="rId126"/>
    <p:sldId id="377" r:id="rId127"/>
    <p:sldId id="379" r:id="rId128"/>
    <p:sldId id="380" r:id="rId129"/>
    <p:sldId id="381" r:id="rId130"/>
    <p:sldId id="382" r:id="rId131"/>
    <p:sldId id="383" r:id="rId132"/>
    <p:sldId id="384" r:id="rId133"/>
    <p:sldId id="385" r:id="rId134"/>
    <p:sldId id="386" r:id="rId135"/>
    <p:sldId id="387" r:id="rId136"/>
    <p:sldId id="388" r:id="rId137"/>
    <p:sldId id="390" r:id="rId138"/>
    <p:sldId id="391" r:id="rId139"/>
    <p:sldId id="392" r:id="rId140"/>
    <p:sldId id="393" r:id="rId141"/>
    <p:sldId id="394" r:id="rId142"/>
    <p:sldId id="395" r:id="rId143"/>
    <p:sldId id="396" r:id="rId144"/>
    <p:sldId id="397" r:id="rId145"/>
    <p:sldId id="398" r:id="rId146"/>
    <p:sldId id="400" r:id="rId147"/>
    <p:sldId id="401" r:id="rId148"/>
    <p:sldId id="402" r:id="rId149"/>
    <p:sldId id="403" r:id="rId150"/>
    <p:sldId id="404" r:id="rId151"/>
    <p:sldId id="406" r:id="rId152"/>
    <p:sldId id="409" r:id="rId153"/>
    <p:sldId id="410" r:id="rId154"/>
    <p:sldId id="412" r:id="rId155"/>
    <p:sldId id="413" r:id="rId156"/>
    <p:sldId id="415" r:id="rId157"/>
    <p:sldId id="416" r:id="rId158"/>
    <p:sldId id="417" r:id="rId159"/>
    <p:sldId id="418" r:id="rId160"/>
    <p:sldId id="420" r:id="rId161"/>
    <p:sldId id="421" r:id="rId162"/>
    <p:sldId id="422" r:id="rId163"/>
    <p:sldId id="423" r:id="rId164"/>
    <p:sldId id="424" r:id="rId165"/>
    <p:sldId id="425" r:id="rId166"/>
    <p:sldId id="426" r:id="rId167"/>
    <p:sldId id="429" r:id="rId168"/>
    <p:sldId id="430" r:id="rId169"/>
    <p:sldId id="431" r:id="rId170"/>
    <p:sldId id="432" r:id="rId171"/>
    <p:sldId id="433" r:id="rId172"/>
    <p:sldId id="434" r:id="rId173"/>
    <p:sldId id="435" r:id="rId174"/>
    <p:sldId id="436" r:id="rId175"/>
    <p:sldId id="439" r:id="rId176"/>
    <p:sldId id="442" r:id="rId177"/>
    <p:sldId id="443" r:id="rId178"/>
    <p:sldId id="444" r:id="rId179"/>
    <p:sldId id="445" r:id="rId180"/>
    <p:sldId id="446" r:id="rId181"/>
    <p:sldId id="447" r:id="rId182"/>
    <p:sldId id="448" r:id="rId183"/>
    <p:sldId id="449" r:id="rId184"/>
    <p:sldId id="452" r:id="rId185"/>
    <p:sldId id="453" r:id="rId186"/>
    <p:sldId id="454" r:id="rId187"/>
    <p:sldId id="455" r:id="rId188"/>
    <p:sldId id="457" r:id="rId189"/>
    <p:sldId id="459" r:id="rId190"/>
    <p:sldId id="460" r:id="rId191"/>
    <p:sldId id="461" r:id="rId192"/>
    <p:sldId id="462" r:id="rId193"/>
    <p:sldId id="463" r:id="rId194"/>
    <p:sldId id="465" r:id="rId195"/>
    <p:sldId id="467" r:id="rId196"/>
    <p:sldId id="469" r:id="rId197"/>
    <p:sldId id="470" r:id="rId198"/>
    <p:sldId id="471" r:id="rId199"/>
    <p:sldId id="472" r:id="rId200"/>
    <p:sldId id="473" r:id="rId201"/>
    <p:sldId id="474" r:id="rId202"/>
    <p:sldId id="475" r:id="rId203"/>
    <p:sldId id="476" r:id="rId204"/>
    <p:sldId id="477" r:id="rId205"/>
    <p:sldId id="478" r:id="rId206"/>
    <p:sldId id="479" r:id="rId207"/>
    <p:sldId id="480" r:id="rId208"/>
    <p:sldId id="481" r:id="rId209"/>
    <p:sldId id="482" r:id="rId210"/>
    <p:sldId id="483" r:id="rId211"/>
    <p:sldId id="484" r:id="rId212"/>
    <p:sldId id="485" r:id="rId213"/>
    <p:sldId id="486" r:id="rId214"/>
    <p:sldId id="487" r:id="rId215"/>
    <p:sldId id="488" r:id="rId216"/>
    <p:sldId id="492" r:id="rId217"/>
    <p:sldId id="494" r:id="rId218"/>
    <p:sldId id="498" r:id="rId219"/>
    <p:sldId id="502" r:id="rId220"/>
    <p:sldId id="503" r:id="rId221"/>
    <p:sldId id="504" r:id="rId222"/>
    <p:sldId id="505" r:id="rId223"/>
    <p:sldId id="506" r:id="rId224"/>
    <p:sldId id="507" r:id="rId225"/>
    <p:sldId id="508" r:id="rId226"/>
    <p:sldId id="509" r:id="rId227"/>
    <p:sldId id="510" r:id="rId228"/>
    <p:sldId id="512" r:id="rId229"/>
    <p:sldId id="513" r:id="rId230"/>
    <p:sldId id="514" r:id="rId231"/>
    <p:sldId id="515" r:id="rId232"/>
    <p:sldId id="516" r:id="rId233"/>
    <p:sldId id="519" r:id="rId234"/>
    <p:sldId id="520" r:id="rId235"/>
    <p:sldId id="522" r:id="rId236"/>
    <p:sldId id="523" r:id="rId237"/>
    <p:sldId id="525" r:id="rId238"/>
    <p:sldId id="526" r:id="rId239"/>
    <p:sldId id="527" r:id="rId240"/>
    <p:sldId id="528" r:id="rId241"/>
    <p:sldId id="529" r:id="rId242"/>
    <p:sldId id="530" r:id="rId243"/>
    <p:sldId id="533" r:id="rId244"/>
    <p:sldId id="534" r:id="rId245"/>
    <p:sldId id="535" r:id="rId246"/>
    <p:sldId id="818" r:id="rId247"/>
    <p:sldId id="536" r:id="rId248"/>
    <p:sldId id="537" r:id="rId249"/>
    <p:sldId id="538" r:id="rId250"/>
    <p:sldId id="539" r:id="rId251"/>
    <p:sldId id="541" r:id="rId252"/>
    <p:sldId id="542" r:id="rId253"/>
    <p:sldId id="543" r:id="rId254"/>
    <p:sldId id="545" r:id="rId255"/>
    <p:sldId id="548" r:id="rId256"/>
    <p:sldId id="549" r:id="rId257"/>
    <p:sldId id="550" r:id="rId258"/>
    <p:sldId id="551" r:id="rId259"/>
    <p:sldId id="552" r:id="rId260"/>
    <p:sldId id="553" r:id="rId261"/>
    <p:sldId id="554" r:id="rId262"/>
    <p:sldId id="555" r:id="rId263"/>
    <p:sldId id="556" r:id="rId264"/>
    <p:sldId id="557" r:id="rId265"/>
    <p:sldId id="558" r:id="rId266"/>
    <p:sldId id="559" r:id="rId267"/>
    <p:sldId id="561" r:id="rId268"/>
    <p:sldId id="563" r:id="rId269"/>
    <p:sldId id="564" r:id="rId270"/>
    <p:sldId id="565" r:id="rId271"/>
    <p:sldId id="570" r:id="rId272"/>
    <p:sldId id="571" r:id="rId273"/>
    <p:sldId id="572" r:id="rId274"/>
    <p:sldId id="819" r:id="rId275"/>
    <p:sldId id="573" r:id="rId276"/>
    <p:sldId id="575" r:id="rId277"/>
    <p:sldId id="576" r:id="rId278"/>
    <p:sldId id="577" r:id="rId279"/>
    <p:sldId id="578" r:id="rId280"/>
    <p:sldId id="579" r:id="rId281"/>
    <p:sldId id="580" r:id="rId282"/>
    <p:sldId id="581" r:id="rId283"/>
    <p:sldId id="582" r:id="rId284"/>
    <p:sldId id="583" r:id="rId285"/>
    <p:sldId id="585" r:id="rId286"/>
    <p:sldId id="586" r:id="rId287"/>
    <p:sldId id="587" r:id="rId288"/>
    <p:sldId id="588" r:id="rId289"/>
    <p:sldId id="589" r:id="rId290"/>
    <p:sldId id="590" r:id="rId291"/>
    <p:sldId id="591" r:id="rId292"/>
    <p:sldId id="592" r:id="rId293"/>
    <p:sldId id="593" r:id="rId294"/>
    <p:sldId id="594" r:id="rId295"/>
    <p:sldId id="596" r:id="rId296"/>
    <p:sldId id="598" r:id="rId297"/>
    <p:sldId id="600" r:id="rId298"/>
    <p:sldId id="601" r:id="rId299"/>
    <p:sldId id="602" r:id="rId300"/>
    <p:sldId id="603" r:id="rId301"/>
    <p:sldId id="604" r:id="rId302"/>
    <p:sldId id="605" r:id="rId303"/>
    <p:sldId id="606" r:id="rId304"/>
    <p:sldId id="820" r:id="rId305"/>
    <p:sldId id="608" r:id="rId306"/>
    <p:sldId id="610" r:id="rId307"/>
    <p:sldId id="821" r:id="rId308"/>
    <p:sldId id="822" r:id="rId309"/>
    <p:sldId id="613" r:id="rId310"/>
    <p:sldId id="823" r:id="rId311"/>
    <p:sldId id="824" r:id="rId312"/>
    <p:sldId id="825" r:id="rId313"/>
    <p:sldId id="617" r:id="rId314"/>
    <p:sldId id="618" r:id="rId315"/>
    <p:sldId id="619" r:id="rId316"/>
    <p:sldId id="621" r:id="rId317"/>
    <p:sldId id="623" r:id="rId318"/>
    <p:sldId id="627" r:id="rId319"/>
    <p:sldId id="629" r:id="rId320"/>
    <p:sldId id="826" r:id="rId321"/>
    <p:sldId id="827" r:id="rId322"/>
    <p:sldId id="828" r:id="rId323"/>
    <p:sldId id="829" r:id="rId324"/>
    <p:sldId id="830" r:id="rId325"/>
    <p:sldId id="831" r:id="rId326"/>
    <p:sldId id="641" r:id="rId327"/>
    <p:sldId id="643" r:id="rId328"/>
    <p:sldId id="644" r:id="rId329"/>
    <p:sldId id="646" r:id="rId330"/>
    <p:sldId id="648" r:id="rId331"/>
    <p:sldId id="649" r:id="rId332"/>
    <p:sldId id="650" r:id="rId333"/>
    <p:sldId id="651" r:id="rId334"/>
    <p:sldId id="652" r:id="rId335"/>
    <p:sldId id="653" r:id="rId336"/>
    <p:sldId id="654" r:id="rId337"/>
    <p:sldId id="655" r:id="rId338"/>
    <p:sldId id="656" r:id="rId339"/>
    <p:sldId id="657" r:id="rId340"/>
    <p:sldId id="660" r:id="rId341"/>
    <p:sldId id="661" r:id="rId342"/>
    <p:sldId id="663" r:id="rId343"/>
    <p:sldId id="664" r:id="rId344"/>
    <p:sldId id="666" r:id="rId345"/>
    <p:sldId id="668" r:id="rId346"/>
    <p:sldId id="671" r:id="rId347"/>
    <p:sldId id="672" r:id="rId348"/>
    <p:sldId id="674" r:id="rId349"/>
    <p:sldId id="675" r:id="rId350"/>
    <p:sldId id="676" r:id="rId351"/>
    <p:sldId id="677" r:id="rId352"/>
    <p:sldId id="679" r:id="rId353"/>
    <p:sldId id="680" r:id="rId354"/>
    <p:sldId id="681" r:id="rId355"/>
    <p:sldId id="682" r:id="rId356"/>
    <p:sldId id="683" r:id="rId357"/>
    <p:sldId id="685" r:id="rId358"/>
    <p:sldId id="687" r:id="rId359"/>
    <p:sldId id="689" r:id="rId360"/>
    <p:sldId id="690" r:id="rId361"/>
    <p:sldId id="692" r:id="rId362"/>
    <p:sldId id="832" r:id="rId363"/>
    <p:sldId id="696" r:id="rId364"/>
    <p:sldId id="697" r:id="rId365"/>
    <p:sldId id="699" r:id="rId366"/>
    <p:sldId id="700" r:id="rId367"/>
    <p:sldId id="701" r:id="rId368"/>
    <p:sldId id="703" r:id="rId369"/>
    <p:sldId id="709" r:id="rId370"/>
    <p:sldId id="710" r:id="rId371"/>
    <p:sldId id="711" r:id="rId372"/>
    <p:sldId id="712" r:id="rId373"/>
    <p:sldId id="715" r:id="rId374"/>
    <p:sldId id="716" r:id="rId375"/>
    <p:sldId id="717" r:id="rId376"/>
    <p:sldId id="718" r:id="rId377"/>
    <p:sldId id="719" r:id="rId378"/>
    <p:sldId id="720" r:id="rId379"/>
    <p:sldId id="721" r:id="rId380"/>
    <p:sldId id="722" r:id="rId381"/>
    <p:sldId id="723" r:id="rId382"/>
    <p:sldId id="724" r:id="rId383"/>
    <p:sldId id="725" r:id="rId384"/>
    <p:sldId id="726" r:id="rId385"/>
    <p:sldId id="727" r:id="rId386"/>
    <p:sldId id="728" r:id="rId387"/>
    <p:sldId id="729" r:id="rId388"/>
    <p:sldId id="730" r:id="rId389"/>
    <p:sldId id="731" r:id="rId390"/>
    <p:sldId id="732" r:id="rId391"/>
    <p:sldId id="733" r:id="rId392"/>
    <p:sldId id="734" r:id="rId393"/>
    <p:sldId id="735" r:id="rId394"/>
    <p:sldId id="736" r:id="rId395"/>
    <p:sldId id="737" r:id="rId396"/>
    <p:sldId id="738" r:id="rId397"/>
    <p:sldId id="740" r:id="rId398"/>
    <p:sldId id="741" r:id="rId399"/>
    <p:sldId id="743" r:id="rId400"/>
    <p:sldId id="744" r:id="rId401"/>
    <p:sldId id="745" r:id="rId402"/>
    <p:sldId id="746" r:id="rId403"/>
    <p:sldId id="747" r:id="rId404"/>
    <p:sldId id="748" r:id="rId405"/>
    <p:sldId id="749" r:id="rId406"/>
    <p:sldId id="750" r:id="rId407"/>
    <p:sldId id="751" r:id="rId408"/>
    <p:sldId id="755" r:id="rId409"/>
    <p:sldId id="759" r:id="rId410"/>
    <p:sldId id="761" r:id="rId411"/>
    <p:sldId id="763" r:id="rId412"/>
    <p:sldId id="764" r:id="rId413"/>
    <p:sldId id="766" r:id="rId414"/>
    <p:sldId id="767" r:id="rId415"/>
    <p:sldId id="769" r:id="rId416"/>
    <p:sldId id="770" r:id="rId417"/>
    <p:sldId id="772" r:id="rId418"/>
    <p:sldId id="774" r:id="rId419"/>
    <p:sldId id="775" r:id="rId420"/>
    <p:sldId id="777" r:id="rId421"/>
    <p:sldId id="778" r:id="rId422"/>
    <p:sldId id="783" r:id="rId423"/>
    <p:sldId id="785" r:id="rId4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491111-B290-4869-81BF-573BDD1C9731}" v="16" dt="2022-07-14T16:36:25.3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04" autoAdjust="0"/>
    <p:restoredTop sz="94660"/>
  </p:normalViewPr>
  <p:slideViewPr>
    <p:cSldViewPr snapToGrid="0">
      <p:cViewPr varScale="1">
        <p:scale>
          <a:sx n="47" d="100"/>
          <a:sy n="47" d="100"/>
        </p:scale>
        <p:origin x="66" y="8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324" Type="http://schemas.openxmlformats.org/officeDocument/2006/relationships/slide" Target="slides/slide323.xml"/><Relationship Id="rId366" Type="http://schemas.openxmlformats.org/officeDocument/2006/relationships/slide" Target="slides/slide365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268" Type="http://schemas.openxmlformats.org/officeDocument/2006/relationships/slide" Target="slides/slide267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335" Type="http://schemas.openxmlformats.org/officeDocument/2006/relationships/slide" Target="slides/slide334.xml"/><Relationship Id="rId377" Type="http://schemas.openxmlformats.org/officeDocument/2006/relationships/slide" Target="slides/slide376.xml"/><Relationship Id="rId5" Type="http://schemas.openxmlformats.org/officeDocument/2006/relationships/slide" Target="slides/slide4.xml"/><Relationship Id="rId181" Type="http://schemas.openxmlformats.org/officeDocument/2006/relationships/slide" Target="slides/slide180.xml"/><Relationship Id="rId237" Type="http://schemas.openxmlformats.org/officeDocument/2006/relationships/slide" Target="slides/slide236.xml"/><Relationship Id="rId402" Type="http://schemas.openxmlformats.org/officeDocument/2006/relationships/slide" Target="slides/slide401.xml"/><Relationship Id="rId279" Type="http://schemas.openxmlformats.org/officeDocument/2006/relationships/slide" Target="slides/slide278.xml"/><Relationship Id="rId43" Type="http://schemas.openxmlformats.org/officeDocument/2006/relationships/slide" Target="slides/slide42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346" Type="http://schemas.openxmlformats.org/officeDocument/2006/relationships/slide" Target="slides/slide345.xml"/><Relationship Id="rId388" Type="http://schemas.openxmlformats.org/officeDocument/2006/relationships/slide" Target="slides/slide387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413" Type="http://schemas.openxmlformats.org/officeDocument/2006/relationships/slide" Target="slides/slide412.xml"/><Relationship Id="rId248" Type="http://schemas.openxmlformats.org/officeDocument/2006/relationships/slide" Target="slides/slide247.xml"/><Relationship Id="rId12" Type="http://schemas.openxmlformats.org/officeDocument/2006/relationships/slide" Target="slides/slide11.xml"/><Relationship Id="rId108" Type="http://schemas.openxmlformats.org/officeDocument/2006/relationships/slide" Target="slides/slide107.xml"/><Relationship Id="rId315" Type="http://schemas.openxmlformats.org/officeDocument/2006/relationships/slide" Target="slides/slide314.xml"/><Relationship Id="rId357" Type="http://schemas.openxmlformats.org/officeDocument/2006/relationships/slide" Target="slides/slide356.xml"/><Relationship Id="rId54" Type="http://schemas.openxmlformats.org/officeDocument/2006/relationships/slide" Target="slides/slide53.xml"/><Relationship Id="rId96" Type="http://schemas.openxmlformats.org/officeDocument/2006/relationships/slide" Target="slides/slide95.xml"/><Relationship Id="rId161" Type="http://schemas.openxmlformats.org/officeDocument/2006/relationships/slide" Target="slides/slide160.xml"/><Relationship Id="rId217" Type="http://schemas.openxmlformats.org/officeDocument/2006/relationships/slide" Target="slides/slide216.xml"/><Relationship Id="rId399" Type="http://schemas.openxmlformats.org/officeDocument/2006/relationships/slide" Target="slides/slide398.xml"/><Relationship Id="rId259" Type="http://schemas.openxmlformats.org/officeDocument/2006/relationships/slide" Target="slides/slide258.xml"/><Relationship Id="rId424" Type="http://schemas.openxmlformats.org/officeDocument/2006/relationships/slide" Target="slides/slide423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326" Type="http://schemas.openxmlformats.org/officeDocument/2006/relationships/slide" Target="slides/slide325.xml"/><Relationship Id="rId65" Type="http://schemas.openxmlformats.org/officeDocument/2006/relationships/slide" Target="slides/slide64.xml"/><Relationship Id="rId130" Type="http://schemas.openxmlformats.org/officeDocument/2006/relationships/slide" Target="slides/slide129.xml"/><Relationship Id="rId368" Type="http://schemas.openxmlformats.org/officeDocument/2006/relationships/slide" Target="slides/slide367.xml"/><Relationship Id="rId172" Type="http://schemas.openxmlformats.org/officeDocument/2006/relationships/slide" Target="slides/slide171.xml"/><Relationship Id="rId228" Type="http://schemas.openxmlformats.org/officeDocument/2006/relationships/slide" Target="slides/slide227.xml"/><Relationship Id="rId281" Type="http://schemas.openxmlformats.org/officeDocument/2006/relationships/slide" Target="slides/slide280.xml"/><Relationship Id="rId337" Type="http://schemas.openxmlformats.org/officeDocument/2006/relationships/slide" Target="slides/slide336.xml"/><Relationship Id="rId34" Type="http://schemas.openxmlformats.org/officeDocument/2006/relationships/slide" Target="slides/slide33.xml"/><Relationship Id="rId76" Type="http://schemas.openxmlformats.org/officeDocument/2006/relationships/slide" Target="slides/slide75.xml"/><Relationship Id="rId141" Type="http://schemas.openxmlformats.org/officeDocument/2006/relationships/slide" Target="slides/slide140.xml"/><Relationship Id="rId379" Type="http://schemas.openxmlformats.org/officeDocument/2006/relationships/slide" Target="slides/slide378.xml"/><Relationship Id="rId7" Type="http://schemas.openxmlformats.org/officeDocument/2006/relationships/slide" Target="slides/slide6.xml"/><Relationship Id="rId183" Type="http://schemas.openxmlformats.org/officeDocument/2006/relationships/slide" Target="slides/slide182.xml"/><Relationship Id="rId239" Type="http://schemas.openxmlformats.org/officeDocument/2006/relationships/slide" Target="slides/slide238.xml"/><Relationship Id="rId390" Type="http://schemas.openxmlformats.org/officeDocument/2006/relationships/slide" Target="slides/slide389.xml"/><Relationship Id="rId404" Type="http://schemas.openxmlformats.org/officeDocument/2006/relationships/slide" Target="slides/slide403.xml"/><Relationship Id="rId250" Type="http://schemas.openxmlformats.org/officeDocument/2006/relationships/slide" Target="slides/slide249.xml"/><Relationship Id="rId292" Type="http://schemas.openxmlformats.org/officeDocument/2006/relationships/slide" Target="slides/slide291.xml"/><Relationship Id="rId306" Type="http://schemas.openxmlformats.org/officeDocument/2006/relationships/slide" Target="slides/slide305.xml"/><Relationship Id="rId45" Type="http://schemas.openxmlformats.org/officeDocument/2006/relationships/slide" Target="slides/slide44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348" Type="http://schemas.openxmlformats.org/officeDocument/2006/relationships/slide" Target="slides/slide347.xml"/><Relationship Id="rId152" Type="http://schemas.openxmlformats.org/officeDocument/2006/relationships/slide" Target="slides/slide151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415" Type="http://schemas.openxmlformats.org/officeDocument/2006/relationships/slide" Target="slides/slide414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56" Type="http://schemas.openxmlformats.org/officeDocument/2006/relationships/slide" Target="slides/slide55.xml"/><Relationship Id="rId317" Type="http://schemas.openxmlformats.org/officeDocument/2006/relationships/slide" Target="slides/slide316.xml"/><Relationship Id="rId359" Type="http://schemas.openxmlformats.org/officeDocument/2006/relationships/slide" Target="slides/slide358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63" Type="http://schemas.openxmlformats.org/officeDocument/2006/relationships/slide" Target="slides/slide162.xml"/><Relationship Id="rId219" Type="http://schemas.openxmlformats.org/officeDocument/2006/relationships/slide" Target="slides/slide218.xml"/><Relationship Id="rId370" Type="http://schemas.openxmlformats.org/officeDocument/2006/relationships/slide" Target="slides/slide369.xml"/><Relationship Id="rId426" Type="http://schemas.openxmlformats.org/officeDocument/2006/relationships/presProps" Target="presProps.xml"/><Relationship Id="rId230" Type="http://schemas.openxmlformats.org/officeDocument/2006/relationships/slide" Target="slides/slide229.xml"/><Relationship Id="rId25" Type="http://schemas.openxmlformats.org/officeDocument/2006/relationships/slide" Target="slides/slide24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328" Type="http://schemas.openxmlformats.org/officeDocument/2006/relationships/slide" Target="slides/slide327.xml"/><Relationship Id="rId132" Type="http://schemas.openxmlformats.org/officeDocument/2006/relationships/slide" Target="slides/slide131.xml"/><Relationship Id="rId174" Type="http://schemas.openxmlformats.org/officeDocument/2006/relationships/slide" Target="slides/slide173.xml"/><Relationship Id="rId381" Type="http://schemas.openxmlformats.org/officeDocument/2006/relationships/slide" Target="slides/slide380.xml"/><Relationship Id="rId241" Type="http://schemas.openxmlformats.org/officeDocument/2006/relationships/slide" Target="slides/slide240.xml"/><Relationship Id="rId36" Type="http://schemas.openxmlformats.org/officeDocument/2006/relationships/slide" Target="slides/slide35.xml"/><Relationship Id="rId283" Type="http://schemas.openxmlformats.org/officeDocument/2006/relationships/slide" Target="slides/slide282.xml"/><Relationship Id="rId339" Type="http://schemas.openxmlformats.org/officeDocument/2006/relationships/slide" Target="slides/slide338.xml"/><Relationship Id="rId78" Type="http://schemas.openxmlformats.org/officeDocument/2006/relationships/slide" Target="slides/slide77.xml"/><Relationship Id="rId101" Type="http://schemas.openxmlformats.org/officeDocument/2006/relationships/slide" Target="slides/slide100.xml"/><Relationship Id="rId143" Type="http://schemas.openxmlformats.org/officeDocument/2006/relationships/slide" Target="slides/slide142.xml"/><Relationship Id="rId185" Type="http://schemas.openxmlformats.org/officeDocument/2006/relationships/slide" Target="slides/slide184.xml"/><Relationship Id="rId350" Type="http://schemas.openxmlformats.org/officeDocument/2006/relationships/slide" Target="slides/slide349.xml"/><Relationship Id="rId406" Type="http://schemas.openxmlformats.org/officeDocument/2006/relationships/slide" Target="slides/slide405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392" Type="http://schemas.openxmlformats.org/officeDocument/2006/relationships/slide" Target="slides/slide391.xml"/><Relationship Id="rId252" Type="http://schemas.openxmlformats.org/officeDocument/2006/relationships/slide" Target="slides/slide251.xml"/><Relationship Id="rId294" Type="http://schemas.openxmlformats.org/officeDocument/2006/relationships/slide" Target="slides/slide293.xml"/><Relationship Id="rId308" Type="http://schemas.openxmlformats.org/officeDocument/2006/relationships/slide" Target="slides/slide307.xml"/><Relationship Id="rId47" Type="http://schemas.openxmlformats.org/officeDocument/2006/relationships/slide" Target="slides/slide46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54" Type="http://schemas.openxmlformats.org/officeDocument/2006/relationships/slide" Target="slides/slide153.xml"/><Relationship Id="rId361" Type="http://schemas.openxmlformats.org/officeDocument/2006/relationships/slide" Target="slides/slide360.xml"/><Relationship Id="rId196" Type="http://schemas.openxmlformats.org/officeDocument/2006/relationships/slide" Target="slides/slide195.xml"/><Relationship Id="rId417" Type="http://schemas.openxmlformats.org/officeDocument/2006/relationships/slide" Target="slides/slide416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63" Type="http://schemas.openxmlformats.org/officeDocument/2006/relationships/slide" Target="slides/slide262.xml"/><Relationship Id="rId319" Type="http://schemas.openxmlformats.org/officeDocument/2006/relationships/slide" Target="slides/slide318.xml"/><Relationship Id="rId58" Type="http://schemas.openxmlformats.org/officeDocument/2006/relationships/slide" Target="slides/slide57.xml"/><Relationship Id="rId123" Type="http://schemas.openxmlformats.org/officeDocument/2006/relationships/slide" Target="slides/slide122.xml"/><Relationship Id="rId330" Type="http://schemas.openxmlformats.org/officeDocument/2006/relationships/slide" Target="slides/slide329.xml"/><Relationship Id="rId165" Type="http://schemas.openxmlformats.org/officeDocument/2006/relationships/slide" Target="slides/slide164.xml"/><Relationship Id="rId372" Type="http://schemas.openxmlformats.org/officeDocument/2006/relationships/slide" Target="slides/slide371.xml"/><Relationship Id="rId428" Type="http://schemas.openxmlformats.org/officeDocument/2006/relationships/theme" Target="theme/theme1.xml"/><Relationship Id="rId232" Type="http://schemas.openxmlformats.org/officeDocument/2006/relationships/slide" Target="slides/slide231.xml"/><Relationship Id="rId274" Type="http://schemas.openxmlformats.org/officeDocument/2006/relationships/slide" Target="slides/slide273.xml"/><Relationship Id="rId27" Type="http://schemas.openxmlformats.org/officeDocument/2006/relationships/slide" Target="slides/slide26.xml"/><Relationship Id="rId69" Type="http://schemas.openxmlformats.org/officeDocument/2006/relationships/slide" Target="slides/slide68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76" Type="http://schemas.openxmlformats.org/officeDocument/2006/relationships/slide" Target="slides/slide175.xml"/><Relationship Id="rId341" Type="http://schemas.openxmlformats.org/officeDocument/2006/relationships/slide" Target="slides/slide340.xml"/><Relationship Id="rId383" Type="http://schemas.openxmlformats.org/officeDocument/2006/relationships/slide" Target="slides/slide382.xml"/><Relationship Id="rId201" Type="http://schemas.openxmlformats.org/officeDocument/2006/relationships/slide" Target="slides/slide200.xml"/><Relationship Id="rId243" Type="http://schemas.openxmlformats.org/officeDocument/2006/relationships/slide" Target="slides/slide242.xml"/><Relationship Id="rId285" Type="http://schemas.openxmlformats.org/officeDocument/2006/relationships/slide" Target="slides/slide284.xml"/><Relationship Id="rId38" Type="http://schemas.openxmlformats.org/officeDocument/2006/relationships/slide" Target="slides/slide37.xml"/><Relationship Id="rId103" Type="http://schemas.openxmlformats.org/officeDocument/2006/relationships/slide" Target="slides/slide102.xml"/><Relationship Id="rId310" Type="http://schemas.openxmlformats.org/officeDocument/2006/relationships/slide" Target="slides/slide30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87" Type="http://schemas.openxmlformats.org/officeDocument/2006/relationships/slide" Target="slides/slide186.xml"/><Relationship Id="rId352" Type="http://schemas.openxmlformats.org/officeDocument/2006/relationships/slide" Target="slides/slide351.xml"/><Relationship Id="rId394" Type="http://schemas.openxmlformats.org/officeDocument/2006/relationships/slide" Target="slides/slide393.xml"/><Relationship Id="rId408" Type="http://schemas.openxmlformats.org/officeDocument/2006/relationships/slide" Target="slides/slide407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slide" Target="slides/slide295.xml"/><Relationship Id="rId300" Type="http://schemas.openxmlformats.org/officeDocument/2006/relationships/slide" Target="slides/slide299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321" Type="http://schemas.openxmlformats.org/officeDocument/2006/relationships/slide" Target="slides/slide320.xml"/><Relationship Id="rId342" Type="http://schemas.openxmlformats.org/officeDocument/2006/relationships/slide" Target="slides/slide341.xml"/><Relationship Id="rId363" Type="http://schemas.openxmlformats.org/officeDocument/2006/relationships/slide" Target="slides/slide362.xml"/><Relationship Id="rId384" Type="http://schemas.openxmlformats.org/officeDocument/2006/relationships/slide" Target="slides/slide383.xml"/><Relationship Id="rId419" Type="http://schemas.openxmlformats.org/officeDocument/2006/relationships/slide" Target="slides/slide418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430" Type="http://schemas.microsoft.com/office/2015/10/relationships/revisionInfo" Target="revisionInfo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311" Type="http://schemas.openxmlformats.org/officeDocument/2006/relationships/slide" Target="slides/slide310.xml"/><Relationship Id="rId332" Type="http://schemas.openxmlformats.org/officeDocument/2006/relationships/slide" Target="slides/slide331.xml"/><Relationship Id="rId353" Type="http://schemas.openxmlformats.org/officeDocument/2006/relationships/slide" Target="slides/slide352.xml"/><Relationship Id="rId374" Type="http://schemas.openxmlformats.org/officeDocument/2006/relationships/slide" Target="slides/slide373.xml"/><Relationship Id="rId395" Type="http://schemas.openxmlformats.org/officeDocument/2006/relationships/slide" Target="slides/slide394.xml"/><Relationship Id="rId409" Type="http://schemas.openxmlformats.org/officeDocument/2006/relationships/slide" Target="slides/slide408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420" Type="http://schemas.openxmlformats.org/officeDocument/2006/relationships/slide" Target="slides/slide419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297" Type="http://schemas.openxmlformats.org/officeDocument/2006/relationships/slide" Target="slides/slide296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322" Type="http://schemas.openxmlformats.org/officeDocument/2006/relationships/slide" Target="slides/slide321.xml"/><Relationship Id="rId343" Type="http://schemas.openxmlformats.org/officeDocument/2006/relationships/slide" Target="slides/slide342.xml"/><Relationship Id="rId364" Type="http://schemas.openxmlformats.org/officeDocument/2006/relationships/slide" Target="slides/slide363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385" Type="http://schemas.openxmlformats.org/officeDocument/2006/relationships/slide" Target="slides/slide384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410" Type="http://schemas.openxmlformats.org/officeDocument/2006/relationships/slide" Target="slides/slide409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312" Type="http://schemas.openxmlformats.org/officeDocument/2006/relationships/slide" Target="slides/slide311.xml"/><Relationship Id="rId333" Type="http://schemas.openxmlformats.org/officeDocument/2006/relationships/slide" Target="slides/slide332.xml"/><Relationship Id="rId354" Type="http://schemas.openxmlformats.org/officeDocument/2006/relationships/slide" Target="slides/slide353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75" Type="http://schemas.openxmlformats.org/officeDocument/2006/relationships/slide" Target="slides/slide374.xml"/><Relationship Id="rId396" Type="http://schemas.openxmlformats.org/officeDocument/2006/relationships/slide" Target="slides/slide395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slide" Target="slides/slide297.xml"/><Relationship Id="rId400" Type="http://schemas.openxmlformats.org/officeDocument/2006/relationships/slide" Target="slides/slide399.xml"/><Relationship Id="rId421" Type="http://schemas.openxmlformats.org/officeDocument/2006/relationships/slide" Target="slides/slide420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302" Type="http://schemas.openxmlformats.org/officeDocument/2006/relationships/slide" Target="slides/slide301.xml"/><Relationship Id="rId323" Type="http://schemas.openxmlformats.org/officeDocument/2006/relationships/slide" Target="slides/slide322.xml"/><Relationship Id="rId344" Type="http://schemas.openxmlformats.org/officeDocument/2006/relationships/slide" Target="slides/slide343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365" Type="http://schemas.openxmlformats.org/officeDocument/2006/relationships/slide" Target="slides/slide364.xml"/><Relationship Id="rId386" Type="http://schemas.openxmlformats.org/officeDocument/2006/relationships/slide" Target="slides/slide385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411" Type="http://schemas.openxmlformats.org/officeDocument/2006/relationships/slide" Target="slides/slide410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313" Type="http://schemas.openxmlformats.org/officeDocument/2006/relationships/slide" Target="slides/slide312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334" Type="http://schemas.openxmlformats.org/officeDocument/2006/relationships/slide" Target="slides/slide333.xml"/><Relationship Id="rId355" Type="http://schemas.openxmlformats.org/officeDocument/2006/relationships/slide" Target="slides/slide354.xml"/><Relationship Id="rId376" Type="http://schemas.openxmlformats.org/officeDocument/2006/relationships/slide" Target="slides/slide375.xml"/><Relationship Id="rId397" Type="http://schemas.openxmlformats.org/officeDocument/2006/relationships/slide" Target="slides/slide396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401" Type="http://schemas.openxmlformats.org/officeDocument/2006/relationships/slide" Target="slides/slide400.xml"/><Relationship Id="rId422" Type="http://schemas.openxmlformats.org/officeDocument/2006/relationships/slide" Target="slides/slide421.xml"/><Relationship Id="rId303" Type="http://schemas.openxmlformats.org/officeDocument/2006/relationships/slide" Target="slides/slide302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345" Type="http://schemas.openxmlformats.org/officeDocument/2006/relationships/slide" Target="slides/slide344.xml"/><Relationship Id="rId387" Type="http://schemas.openxmlformats.org/officeDocument/2006/relationships/slide" Target="slides/slide386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412" Type="http://schemas.openxmlformats.org/officeDocument/2006/relationships/slide" Target="slides/slide411.xml"/><Relationship Id="rId107" Type="http://schemas.openxmlformats.org/officeDocument/2006/relationships/slide" Target="slides/slide106.xml"/><Relationship Id="rId289" Type="http://schemas.openxmlformats.org/officeDocument/2006/relationships/slide" Target="slides/slide288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314" Type="http://schemas.openxmlformats.org/officeDocument/2006/relationships/slide" Target="slides/slide313.xml"/><Relationship Id="rId356" Type="http://schemas.openxmlformats.org/officeDocument/2006/relationships/slide" Target="slides/slide355.xml"/><Relationship Id="rId398" Type="http://schemas.openxmlformats.org/officeDocument/2006/relationships/slide" Target="slides/slide397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16" Type="http://schemas.openxmlformats.org/officeDocument/2006/relationships/slide" Target="slides/slide215.xml"/><Relationship Id="rId423" Type="http://schemas.openxmlformats.org/officeDocument/2006/relationships/slide" Target="slides/slide422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325" Type="http://schemas.openxmlformats.org/officeDocument/2006/relationships/slide" Target="slides/slide324.xml"/><Relationship Id="rId367" Type="http://schemas.openxmlformats.org/officeDocument/2006/relationships/slide" Target="slides/slide366.xml"/><Relationship Id="rId171" Type="http://schemas.openxmlformats.org/officeDocument/2006/relationships/slide" Target="slides/slide170.xml"/><Relationship Id="rId227" Type="http://schemas.openxmlformats.org/officeDocument/2006/relationships/slide" Target="slides/slide226.xml"/><Relationship Id="rId269" Type="http://schemas.openxmlformats.org/officeDocument/2006/relationships/slide" Target="slides/slide268.xml"/><Relationship Id="rId33" Type="http://schemas.openxmlformats.org/officeDocument/2006/relationships/slide" Target="slides/slide32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336" Type="http://schemas.openxmlformats.org/officeDocument/2006/relationships/slide" Target="slides/slide335.xml"/><Relationship Id="rId75" Type="http://schemas.openxmlformats.org/officeDocument/2006/relationships/slide" Target="slides/slide74.xml"/><Relationship Id="rId140" Type="http://schemas.openxmlformats.org/officeDocument/2006/relationships/slide" Target="slides/slide139.xml"/><Relationship Id="rId182" Type="http://schemas.openxmlformats.org/officeDocument/2006/relationships/slide" Target="slides/slide181.xml"/><Relationship Id="rId378" Type="http://schemas.openxmlformats.org/officeDocument/2006/relationships/slide" Target="slides/slide377.xml"/><Relationship Id="rId403" Type="http://schemas.openxmlformats.org/officeDocument/2006/relationships/slide" Target="slides/slide402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347" Type="http://schemas.openxmlformats.org/officeDocument/2006/relationships/slide" Target="slides/slide346.xml"/><Relationship Id="rId44" Type="http://schemas.openxmlformats.org/officeDocument/2006/relationships/slide" Target="slides/slide43.xml"/><Relationship Id="rId86" Type="http://schemas.openxmlformats.org/officeDocument/2006/relationships/slide" Target="slides/slide85.xml"/><Relationship Id="rId151" Type="http://schemas.openxmlformats.org/officeDocument/2006/relationships/slide" Target="slides/slide150.xml"/><Relationship Id="rId389" Type="http://schemas.openxmlformats.org/officeDocument/2006/relationships/slide" Target="slides/slide388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49" Type="http://schemas.openxmlformats.org/officeDocument/2006/relationships/slide" Target="slides/slide248.xml"/><Relationship Id="rId414" Type="http://schemas.openxmlformats.org/officeDocument/2006/relationships/slide" Target="slides/slide413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316" Type="http://schemas.openxmlformats.org/officeDocument/2006/relationships/slide" Target="slides/slide315.xml"/><Relationship Id="rId55" Type="http://schemas.openxmlformats.org/officeDocument/2006/relationships/slide" Target="slides/slide54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358" Type="http://schemas.openxmlformats.org/officeDocument/2006/relationships/slide" Target="slides/slide357.xml"/><Relationship Id="rId162" Type="http://schemas.openxmlformats.org/officeDocument/2006/relationships/slide" Target="slides/slide161.xml"/><Relationship Id="rId218" Type="http://schemas.openxmlformats.org/officeDocument/2006/relationships/slide" Target="slides/slide217.xml"/><Relationship Id="rId425" Type="http://schemas.openxmlformats.org/officeDocument/2006/relationships/notesMaster" Target="notesMasters/notesMaster1.xml"/><Relationship Id="rId271" Type="http://schemas.openxmlformats.org/officeDocument/2006/relationships/slide" Target="slides/slide270.xml"/><Relationship Id="rId24" Type="http://schemas.openxmlformats.org/officeDocument/2006/relationships/slide" Target="slides/slide23.xml"/><Relationship Id="rId66" Type="http://schemas.openxmlformats.org/officeDocument/2006/relationships/slide" Target="slides/slide65.xml"/><Relationship Id="rId131" Type="http://schemas.openxmlformats.org/officeDocument/2006/relationships/slide" Target="slides/slide130.xml"/><Relationship Id="rId327" Type="http://schemas.openxmlformats.org/officeDocument/2006/relationships/slide" Target="slides/slide326.xml"/><Relationship Id="rId369" Type="http://schemas.openxmlformats.org/officeDocument/2006/relationships/slide" Target="slides/slide368.xml"/><Relationship Id="rId173" Type="http://schemas.openxmlformats.org/officeDocument/2006/relationships/slide" Target="slides/slide172.xml"/><Relationship Id="rId229" Type="http://schemas.openxmlformats.org/officeDocument/2006/relationships/slide" Target="slides/slide228.xml"/><Relationship Id="rId380" Type="http://schemas.openxmlformats.org/officeDocument/2006/relationships/slide" Target="slides/slide379.xml"/><Relationship Id="rId240" Type="http://schemas.openxmlformats.org/officeDocument/2006/relationships/slide" Target="slides/slide239.xml"/><Relationship Id="rId35" Type="http://schemas.openxmlformats.org/officeDocument/2006/relationships/slide" Target="slides/slide34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338" Type="http://schemas.openxmlformats.org/officeDocument/2006/relationships/slide" Target="slides/slide337.xml"/><Relationship Id="rId8" Type="http://schemas.openxmlformats.org/officeDocument/2006/relationships/slide" Target="slides/slide7.xml"/><Relationship Id="rId142" Type="http://schemas.openxmlformats.org/officeDocument/2006/relationships/slide" Target="slides/slide141.xml"/><Relationship Id="rId184" Type="http://schemas.openxmlformats.org/officeDocument/2006/relationships/slide" Target="slides/slide183.xml"/><Relationship Id="rId391" Type="http://schemas.openxmlformats.org/officeDocument/2006/relationships/slide" Target="slides/slide390.xml"/><Relationship Id="rId405" Type="http://schemas.openxmlformats.org/officeDocument/2006/relationships/slide" Target="slides/slide404.xml"/><Relationship Id="rId251" Type="http://schemas.openxmlformats.org/officeDocument/2006/relationships/slide" Target="slides/slide250.xml"/><Relationship Id="rId46" Type="http://schemas.openxmlformats.org/officeDocument/2006/relationships/slide" Target="slides/slide45.xml"/><Relationship Id="rId293" Type="http://schemas.openxmlformats.org/officeDocument/2006/relationships/slide" Target="slides/slide292.xml"/><Relationship Id="rId307" Type="http://schemas.openxmlformats.org/officeDocument/2006/relationships/slide" Target="slides/slide306.xml"/><Relationship Id="rId349" Type="http://schemas.openxmlformats.org/officeDocument/2006/relationships/slide" Target="slides/slide348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3" Type="http://schemas.openxmlformats.org/officeDocument/2006/relationships/slide" Target="slides/slide152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360" Type="http://schemas.openxmlformats.org/officeDocument/2006/relationships/slide" Target="slides/slide359.xml"/><Relationship Id="rId416" Type="http://schemas.openxmlformats.org/officeDocument/2006/relationships/slide" Target="slides/slide415.xml"/><Relationship Id="rId220" Type="http://schemas.openxmlformats.org/officeDocument/2006/relationships/slide" Target="slides/slide219.xml"/><Relationship Id="rId15" Type="http://schemas.openxmlformats.org/officeDocument/2006/relationships/slide" Target="slides/slide14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318" Type="http://schemas.openxmlformats.org/officeDocument/2006/relationships/slide" Target="slides/slide317.xml"/><Relationship Id="rId99" Type="http://schemas.openxmlformats.org/officeDocument/2006/relationships/slide" Target="slides/slide98.xml"/><Relationship Id="rId122" Type="http://schemas.openxmlformats.org/officeDocument/2006/relationships/slide" Target="slides/slide121.xml"/><Relationship Id="rId164" Type="http://schemas.openxmlformats.org/officeDocument/2006/relationships/slide" Target="slides/slide163.xml"/><Relationship Id="rId371" Type="http://schemas.openxmlformats.org/officeDocument/2006/relationships/slide" Target="slides/slide370.xml"/><Relationship Id="rId427" Type="http://schemas.openxmlformats.org/officeDocument/2006/relationships/viewProps" Target="viewProps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73" Type="http://schemas.openxmlformats.org/officeDocument/2006/relationships/slide" Target="slides/slide272.xml"/><Relationship Id="rId329" Type="http://schemas.openxmlformats.org/officeDocument/2006/relationships/slide" Target="slides/slide328.xml"/><Relationship Id="rId68" Type="http://schemas.openxmlformats.org/officeDocument/2006/relationships/slide" Target="slides/slide67.xml"/><Relationship Id="rId133" Type="http://schemas.openxmlformats.org/officeDocument/2006/relationships/slide" Target="slides/slide132.xml"/><Relationship Id="rId175" Type="http://schemas.openxmlformats.org/officeDocument/2006/relationships/slide" Target="slides/slide174.xml"/><Relationship Id="rId340" Type="http://schemas.openxmlformats.org/officeDocument/2006/relationships/slide" Target="slides/slide339.xml"/><Relationship Id="rId200" Type="http://schemas.openxmlformats.org/officeDocument/2006/relationships/slide" Target="slides/slide199.xml"/><Relationship Id="rId382" Type="http://schemas.openxmlformats.org/officeDocument/2006/relationships/slide" Target="slides/slide381.xml"/><Relationship Id="rId242" Type="http://schemas.openxmlformats.org/officeDocument/2006/relationships/slide" Target="slides/slide241.xml"/><Relationship Id="rId284" Type="http://schemas.openxmlformats.org/officeDocument/2006/relationships/slide" Target="slides/slide283.xml"/><Relationship Id="rId37" Type="http://schemas.openxmlformats.org/officeDocument/2006/relationships/slide" Target="slides/slide36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86" Type="http://schemas.openxmlformats.org/officeDocument/2006/relationships/slide" Target="slides/slide185.xml"/><Relationship Id="rId351" Type="http://schemas.openxmlformats.org/officeDocument/2006/relationships/slide" Target="slides/slide350.xml"/><Relationship Id="rId393" Type="http://schemas.openxmlformats.org/officeDocument/2006/relationships/slide" Target="slides/slide392.xml"/><Relationship Id="rId407" Type="http://schemas.openxmlformats.org/officeDocument/2006/relationships/slide" Target="slides/slide406.xml"/><Relationship Id="rId211" Type="http://schemas.openxmlformats.org/officeDocument/2006/relationships/slide" Target="slides/slide210.xml"/><Relationship Id="rId253" Type="http://schemas.openxmlformats.org/officeDocument/2006/relationships/slide" Target="slides/slide252.xml"/><Relationship Id="rId295" Type="http://schemas.openxmlformats.org/officeDocument/2006/relationships/slide" Target="slides/slide294.xml"/><Relationship Id="rId309" Type="http://schemas.openxmlformats.org/officeDocument/2006/relationships/slide" Target="slides/slide308.xml"/><Relationship Id="rId48" Type="http://schemas.openxmlformats.org/officeDocument/2006/relationships/slide" Target="slides/slide47.xml"/><Relationship Id="rId113" Type="http://schemas.openxmlformats.org/officeDocument/2006/relationships/slide" Target="slides/slide112.xml"/><Relationship Id="rId320" Type="http://schemas.openxmlformats.org/officeDocument/2006/relationships/slide" Target="slides/slide319.xml"/><Relationship Id="rId155" Type="http://schemas.openxmlformats.org/officeDocument/2006/relationships/slide" Target="slides/slide154.xml"/><Relationship Id="rId197" Type="http://schemas.openxmlformats.org/officeDocument/2006/relationships/slide" Target="slides/slide196.xml"/><Relationship Id="rId362" Type="http://schemas.openxmlformats.org/officeDocument/2006/relationships/slide" Target="slides/slide361.xml"/><Relationship Id="rId418" Type="http://schemas.openxmlformats.org/officeDocument/2006/relationships/slide" Target="slides/slide417.xml"/><Relationship Id="rId222" Type="http://schemas.openxmlformats.org/officeDocument/2006/relationships/slide" Target="slides/slide221.xml"/><Relationship Id="rId264" Type="http://schemas.openxmlformats.org/officeDocument/2006/relationships/slide" Target="slides/slide263.xml"/><Relationship Id="rId17" Type="http://schemas.openxmlformats.org/officeDocument/2006/relationships/slide" Target="slides/slide16.xml"/><Relationship Id="rId59" Type="http://schemas.openxmlformats.org/officeDocument/2006/relationships/slide" Target="slides/slide58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166" Type="http://schemas.openxmlformats.org/officeDocument/2006/relationships/slide" Target="slides/slide165.xml"/><Relationship Id="rId331" Type="http://schemas.openxmlformats.org/officeDocument/2006/relationships/slide" Target="slides/slide330.xml"/><Relationship Id="rId373" Type="http://schemas.openxmlformats.org/officeDocument/2006/relationships/slide" Target="slides/slide372.xml"/><Relationship Id="rId42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42B7AA-4CDA-42C7-9600-5576F8DB6A42}" type="datetimeFigureOut">
              <a:rPr lang="en-US" smtClean="0"/>
              <a:t>7/14/2022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EE20FF-C86F-4D26-A48C-8F0C82EEA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825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F917B-446D-A872-260C-34C76FBFE6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B737EA-52DD-052B-8780-F69C5A5335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1530C8-D222-9684-3D1F-F92F8782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Monticello Site Survey – 7/7/2022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87ABFE-C328-4F24-8EEC-9EE8A3037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89FBDE-FF54-1B2C-C4F1-7917E9D2F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4247-5CB0-4EEA-BC9F-0D2A69ECF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092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4DAA6-7E66-AEDB-AE38-EEEB93B64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736753-5D63-7801-25AD-6ABBD634E9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F825E9-1ADF-BB7E-6B87-A18505231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Monticello Site Survey – 7/7/2022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C82A69-7C39-C81F-6EA9-A8C962877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AE74D-CBDB-FFA0-6FCC-6D2D40D11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4247-5CB0-4EEA-BC9F-0D2A69ECF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768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732593-53F0-7C25-CD75-91D478255C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4B24BD-F9A1-4DF6-D3BA-A4358BF971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6C3264-667E-F33C-A45D-3DB4CE66B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Monticello Site Survey – 7/7/2022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AD51F8-CD9F-6826-A242-CA08F9AD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9AB99C-12D9-0DBF-56E8-BC1863C38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4247-5CB0-4EEA-BC9F-0D2A69ECF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169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CE482-40B0-230D-2C5D-75D9847C1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7CA3A-501C-97C8-08A8-0C9B5DDD3D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CE9F4-7B4D-FCFF-1ECA-0EA0B7CF36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1346" y="6356350"/>
            <a:ext cx="2743200" cy="365125"/>
          </a:xfrm>
        </p:spPr>
        <p:txBody>
          <a:bodyPr/>
          <a:lstStyle/>
          <a:p>
            <a:r>
              <a:rPr lang="en-US" dirty="0"/>
              <a:t>Monticello Site Survey – 7/7/2022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0BA74-41E5-864B-CD97-1AAF9E6FC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406FC-97CA-9B02-DB0F-7D258B78D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4247-5CB0-4EEA-BC9F-0D2A69ECF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015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E5180-4FEC-21CD-814D-669441125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F35BB0-0C1B-2EA6-A3B9-4855E5045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4FCADC-8FDC-90E0-860D-AF4E7B75C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Monticello Site Survey – 7/7/2022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C2C3EB-5AA5-9C02-DB74-9722E02C5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46D977-DD56-E0AA-6A56-D42F3415F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4247-5CB0-4EEA-BC9F-0D2A69ECF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811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068BE-BCD2-E432-0872-A2A664BCD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92461-94E8-7BA9-D03D-F52A602438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54D101-5D85-FFBB-3D8E-E589B056D9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4FED8B-A230-43EC-59C8-13E1118C7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Monticello Site Survey – 7/7/2022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DEC491-1504-0360-A0F6-6D3832331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F64929-B712-CEDC-B16E-2286D0B3B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4247-5CB0-4EEA-BC9F-0D2A69ECF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262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09E2D-E059-D6DD-8099-ADD8F4048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D26C1A-25A6-A5FC-FA44-B55DD82FAB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E43D4D-3B73-7308-D5C3-9D2C391538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C63E1A-CB40-B635-D795-5BCABE5A7F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40A85B-9BC0-4299-D30E-DDD6A41E82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1B2627-A80A-C301-3977-62F8722C5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Monticello Site Survey – 7/7/2022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BB6DA0-81ED-041D-C0CF-8BAAE7BD6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2EFA4D-3C74-15E6-3ECE-AAF35BED1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4247-5CB0-4EEA-BC9F-0D2A69ECF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61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9E9B2-5E49-BE56-285F-CEE584AC3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C55880-BF10-766A-2BB5-A98A22922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Monticello Site Survey – 7/7/2022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325259-5AD5-6709-968B-7BCAF63BE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DE40AA-72CA-83CA-0498-1BEF2AA41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4247-5CB0-4EEA-BC9F-0D2A69ECF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317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57F0A0-07DC-C771-8CF9-EAB5357C0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Monticello Site Survey – 7/7/2022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75B286-553E-FF7B-5E54-3416C8309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D056E9-7EE5-60F1-D0CB-B38CFC009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4247-5CB0-4EEA-BC9F-0D2A69ECF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669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B366D-6281-D842-6A0F-A2242930A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7ABE3-6EEC-50EF-0FA8-149FCF3B1B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CA99A5-C59D-2F4D-41CC-539B0D362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44E923-8FBB-CFB9-2D6E-276518FF8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Monticello Site Survey – 7/7/2022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6E1FB3-968B-EDA8-0967-4F4DCAB6F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A0D604-AFDE-8042-10A6-C31A76783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4247-5CB0-4EEA-BC9F-0D2A69ECF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000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B6587-320A-2843-611A-B40B877AD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342AB0-9C10-33DF-24B4-A8CE57DE20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DEFE68-0D99-61BA-9944-6E03D7D319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9AE266-3012-31A0-6431-6DC9D1FE5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Monticello Site Survey – 7/7/2022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2703B1-AFAF-C57C-4582-BA3DE0354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EE3A55-15EC-C39C-98A6-0513FC8A1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4247-5CB0-4EEA-BC9F-0D2A69ECF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195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05A96A-62C0-704D-2A2A-69400E275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C2304A-96AC-DE8D-9A13-94DC35B3B6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1BFC07-7494-C07E-0729-79A5EABE7C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Monticello Site Survey – 7/7/2022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9C5CEB-1642-D3A5-9FD6-AA16E3D8A3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0185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Page </a:t>
            </a:r>
            <a:fld id="{D8ED4247-5CB0-4EEA-BC9F-0D2A69ECF56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Text, logo, company name&#10;&#10;Description automatically generated">
            <a:extLst>
              <a:ext uri="{FF2B5EF4-FFF2-40B4-BE49-F238E27FC236}">
                <a16:creationId xmlns:a16="http://schemas.microsoft.com/office/drawing/2014/main" id="{917453D1-05B7-B641-3A2E-78731130400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3800" y="6363791"/>
            <a:ext cx="1295286" cy="37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401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7" Type="http://schemas.openxmlformats.org/officeDocument/2006/relationships/image" Target="../media/image149.jpg"/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8.jpg"/><Relationship Id="rId5" Type="http://schemas.openxmlformats.org/officeDocument/2006/relationships/image" Target="../media/image147.jpg"/><Relationship Id="rId4" Type="http://schemas.openxmlformats.org/officeDocument/2006/relationships/image" Target="../media/image146.jpg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g"/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g"/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g"/><Relationship Id="rId1" Type="http://schemas.openxmlformats.org/officeDocument/2006/relationships/slideLayout" Target="../slideLayouts/slideLayout1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1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g"/><Relationship Id="rId1" Type="http://schemas.openxmlformats.org/officeDocument/2006/relationships/slideLayout" Target="../slideLayouts/slideLayout1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g"/><Relationship Id="rId2" Type="http://schemas.openxmlformats.org/officeDocument/2006/relationships/image" Target="../media/image187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g"/><Relationship Id="rId1" Type="http://schemas.openxmlformats.org/officeDocument/2006/relationships/slideLayout" Target="../slideLayouts/slideLayout1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g"/><Relationship Id="rId1" Type="http://schemas.openxmlformats.org/officeDocument/2006/relationships/slideLayout" Target="../slideLayouts/slideLayout1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g"/><Relationship Id="rId1" Type="http://schemas.openxmlformats.org/officeDocument/2006/relationships/slideLayout" Target="../slideLayouts/slideLayout1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g"/><Relationship Id="rId1" Type="http://schemas.openxmlformats.org/officeDocument/2006/relationships/slideLayout" Target="../slideLayouts/slideLayout1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g"/><Relationship Id="rId1" Type="http://schemas.openxmlformats.org/officeDocument/2006/relationships/slideLayout" Target="../slideLayouts/slideLayout1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g"/><Relationship Id="rId1" Type="http://schemas.openxmlformats.org/officeDocument/2006/relationships/slideLayout" Target="../slideLayouts/slideLayout1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g"/><Relationship Id="rId1" Type="http://schemas.openxmlformats.org/officeDocument/2006/relationships/slideLayout" Target="../slideLayouts/slideLayout1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g"/><Relationship Id="rId1" Type="http://schemas.openxmlformats.org/officeDocument/2006/relationships/slideLayout" Target="../slideLayouts/slideLayout1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g"/><Relationship Id="rId1" Type="http://schemas.openxmlformats.org/officeDocument/2006/relationships/slideLayout" Target="../slideLayouts/slideLayout1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g"/><Relationship Id="rId1" Type="http://schemas.openxmlformats.org/officeDocument/2006/relationships/slideLayout" Target="../slideLayouts/slideLayout1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g"/><Relationship Id="rId1" Type="http://schemas.openxmlformats.org/officeDocument/2006/relationships/slideLayout" Target="../slideLayouts/slideLayout1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g"/><Relationship Id="rId1" Type="http://schemas.openxmlformats.org/officeDocument/2006/relationships/slideLayout" Target="../slideLayouts/slideLayout1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g"/><Relationship Id="rId1" Type="http://schemas.openxmlformats.org/officeDocument/2006/relationships/slideLayout" Target="../slideLayouts/slideLayout1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g"/><Relationship Id="rId2" Type="http://schemas.openxmlformats.org/officeDocument/2006/relationships/image" Target="../media/image20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5.jpg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g"/><Relationship Id="rId1" Type="http://schemas.openxmlformats.org/officeDocument/2006/relationships/slideLayout" Target="../slideLayouts/slideLayout1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g"/><Relationship Id="rId1" Type="http://schemas.openxmlformats.org/officeDocument/2006/relationships/slideLayout" Target="../slideLayouts/slideLayout1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g"/><Relationship Id="rId1" Type="http://schemas.openxmlformats.org/officeDocument/2006/relationships/slideLayout" Target="../slideLayouts/slideLayout1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g"/><Relationship Id="rId1" Type="http://schemas.openxmlformats.org/officeDocument/2006/relationships/slideLayout" Target="../slideLayouts/slideLayout1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g"/><Relationship Id="rId1" Type="http://schemas.openxmlformats.org/officeDocument/2006/relationships/slideLayout" Target="../slideLayouts/slideLayout1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g"/><Relationship Id="rId1" Type="http://schemas.openxmlformats.org/officeDocument/2006/relationships/slideLayout" Target="../slideLayouts/slideLayout1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g"/><Relationship Id="rId1" Type="http://schemas.openxmlformats.org/officeDocument/2006/relationships/slideLayout" Target="../slideLayouts/slideLayout1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g"/><Relationship Id="rId2" Type="http://schemas.openxmlformats.org/officeDocument/2006/relationships/image" Target="../media/image214.jpg"/><Relationship Id="rId1" Type="http://schemas.openxmlformats.org/officeDocument/2006/relationships/slideLayout" Target="../slideLayouts/slideLayout1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g"/><Relationship Id="rId1" Type="http://schemas.openxmlformats.org/officeDocument/2006/relationships/slideLayout" Target="../slideLayouts/slideLayout1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g"/><Relationship Id="rId1" Type="http://schemas.openxmlformats.org/officeDocument/2006/relationships/slideLayout" Target="../slideLayouts/slideLayout1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g"/><Relationship Id="rId1" Type="http://schemas.openxmlformats.org/officeDocument/2006/relationships/slideLayout" Target="../slideLayouts/slideLayout1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g"/><Relationship Id="rId1" Type="http://schemas.openxmlformats.org/officeDocument/2006/relationships/slideLayout" Target="../slideLayouts/slideLayout1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g"/><Relationship Id="rId1" Type="http://schemas.openxmlformats.org/officeDocument/2006/relationships/slideLayout" Target="../slideLayouts/slideLayout1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g"/><Relationship Id="rId1" Type="http://schemas.openxmlformats.org/officeDocument/2006/relationships/slideLayout" Target="../slideLayouts/slideLayout1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g"/><Relationship Id="rId1" Type="http://schemas.openxmlformats.org/officeDocument/2006/relationships/slideLayout" Target="../slideLayouts/slideLayout1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g"/><Relationship Id="rId1" Type="http://schemas.openxmlformats.org/officeDocument/2006/relationships/slideLayout" Target="../slideLayouts/slideLayout1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g"/><Relationship Id="rId1" Type="http://schemas.openxmlformats.org/officeDocument/2006/relationships/slideLayout" Target="../slideLayouts/slideLayout1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g"/><Relationship Id="rId2" Type="http://schemas.openxmlformats.org/officeDocument/2006/relationships/image" Target="../media/image226.jpg"/><Relationship Id="rId1" Type="http://schemas.openxmlformats.org/officeDocument/2006/relationships/slideLayout" Target="../slideLayouts/slideLayout1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g"/><Relationship Id="rId1" Type="http://schemas.openxmlformats.org/officeDocument/2006/relationships/slideLayout" Target="../slideLayouts/slideLayout1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g"/><Relationship Id="rId1" Type="http://schemas.openxmlformats.org/officeDocument/2006/relationships/slideLayout" Target="../slideLayouts/slideLayout1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g"/><Relationship Id="rId1" Type="http://schemas.openxmlformats.org/officeDocument/2006/relationships/slideLayout" Target="../slideLayouts/slideLayout1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g"/><Relationship Id="rId1" Type="http://schemas.openxmlformats.org/officeDocument/2006/relationships/slideLayout" Target="../slideLayouts/slideLayout1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g"/><Relationship Id="rId1" Type="http://schemas.openxmlformats.org/officeDocument/2006/relationships/slideLayout" Target="../slideLayouts/slideLayout1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jpg"/><Relationship Id="rId1" Type="http://schemas.openxmlformats.org/officeDocument/2006/relationships/slideLayout" Target="../slideLayouts/slideLayout1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jpg"/><Relationship Id="rId1" Type="http://schemas.openxmlformats.org/officeDocument/2006/relationships/slideLayout" Target="../slideLayouts/slideLayout1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jpg"/><Relationship Id="rId1" Type="http://schemas.openxmlformats.org/officeDocument/2006/relationships/slideLayout" Target="../slideLayouts/slideLayout1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jpg"/><Relationship Id="rId1" Type="http://schemas.openxmlformats.org/officeDocument/2006/relationships/slideLayout" Target="../slideLayouts/slideLayout1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jpg"/><Relationship Id="rId1" Type="http://schemas.openxmlformats.org/officeDocument/2006/relationships/slideLayout" Target="../slideLayouts/slideLayout1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jpg"/><Relationship Id="rId1" Type="http://schemas.openxmlformats.org/officeDocument/2006/relationships/slideLayout" Target="../slideLayouts/slideLayout1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jpg"/><Relationship Id="rId1" Type="http://schemas.openxmlformats.org/officeDocument/2006/relationships/slideLayout" Target="../slideLayouts/slideLayout1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jpg"/><Relationship Id="rId1" Type="http://schemas.openxmlformats.org/officeDocument/2006/relationships/slideLayout" Target="../slideLayouts/slideLayout1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jpg"/><Relationship Id="rId1" Type="http://schemas.openxmlformats.org/officeDocument/2006/relationships/slideLayout" Target="../slideLayouts/slideLayout1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jpg"/><Relationship Id="rId1" Type="http://schemas.openxmlformats.org/officeDocument/2006/relationships/slideLayout" Target="../slideLayouts/slideLayout1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jpg"/><Relationship Id="rId1" Type="http://schemas.openxmlformats.org/officeDocument/2006/relationships/slideLayout" Target="../slideLayouts/slideLayout1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jpg"/><Relationship Id="rId1" Type="http://schemas.openxmlformats.org/officeDocument/2006/relationships/slideLayout" Target="../slideLayouts/slideLayout1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jpg"/><Relationship Id="rId1" Type="http://schemas.openxmlformats.org/officeDocument/2006/relationships/slideLayout" Target="../slideLayouts/slideLayout1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jpg"/><Relationship Id="rId1" Type="http://schemas.openxmlformats.org/officeDocument/2006/relationships/slideLayout" Target="../slideLayouts/slideLayout1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jpg"/><Relationship Id="rId2" Type="http://schemas.openxmlformats.org/officeDocument/2006/relationships/image" Target="../media/image24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2.jpg"/><Relationship Id="rId4" Type="http://schemas.openxmlformats.org/officeDocument/2006/relationships/image" Target="../media/image251.jpg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jpg"/><Relationship Id="rId1" Type="http://schemas.openxmlformats.org/officeDocument/2006/relationships/slideLayout" Target="../slideLayouts/slideLayout1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jpg"/><Relationship Id="rId1" Type="http://schemas.openxmlformats.org/officeDocument/2006/relationships/slideLayout" Target="../slideLayouts/slideLayout1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jpg"/><Relationship Id="rId1" Type="http://schemas.openxmlformats.org/officeDocument/2006/relationships/slideLayout" Target="../slideLayouts/slideLayout1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jpg"/><Relationship Id="rId1" Type="http://schemas.openxmlformats.org/officeDocument/2006/relationships/slideLayout" Target="../slideLayouts/slideLayout1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jpg"/><Relationship Id="rId1" Type="http://schemas.openxmlformats.org/officeDocument/2006/relationships/slideLayout" Target="../slideLayouts/slideLayout1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jpg"/><Relationship Id="rId1" Type="http://schemas.openxmlformats.org/officeDocument/2006/relationships/slideLayout" Target="../slideLayouts/slideLayout1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jpg"/><Relationship Id="rId1" Type="http://schemas.openxmlformats.org/officeDocument/2006/relationships/slideLayout" Target="../slideLayouts/slideLayout1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jpg"/><Relationship Id="rId1" Type="http://schemas.openxmlformats.org/officeDocument/2006/relationships/slideLayout" Target="../slideLayouts/slideLayout1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jpg"/><Relationship Id="rId1" Type="http://schemas.openxmlformats.org/officeDocument/2006/relationships/slideLayout" Target="../slideLayouts/slideLayout1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jpg"/><Relationship Id="rId1" Type="http://schemas.openxmlformats.org/officeDocument/2006/relationships/slideLayout" Target="../slideLayouts/slideLayout1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jpg"/><Relationship Id="rId1" Type="http://schemas.openxmlformats.org/officeDocument/2006/relationships/slideLayout" Target="../slideLayouts/slideLayout1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jpg"/><Relationship Id="rId1" Type="http://schemas.openxmlformats.org/officeDocument/2006/relationships/slideLayout" Target="../slideLayouts/slideLayout1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jpg"/><Relationship Id="rId2" Type="http://schemas.openxmlformats.org/officeDocument/2006/relationships/image" Target="../media/image267.jpg"/><Relationship Id="rId1" Type="http://schemas.openxmlformats.org/officeDocument/2006/relationships/slideLayout" Target="../slideLayouts/slideLayout1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9.jpg"/><Relationship Id="rId1" Type="http://schemas.openxmlformats.org/officeDocument/2006/relationships/slideLayout" Target="../slideLayouts/slideLayout1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jpg"/><Relationship Id="rId1" Type="http://schemas.openxmlformats.org/officeDocument/2006/relationships/slideLayout" Target="../slideLayouts/slideLayout1.xml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jpg"/><Relationship Id="rId2" Type="http://schemas.openxmlformats.org/officeDocument/2006/relationships/image" Target="../media/image271.jpg"/><Relationship Id="rId1" Type="http://schemas.openxmlformats.org/officeDocument/2006/relationships/slideLayout" Target="../slideLayouts/slideLayout1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3.jpg"/><Relationship Id="rId1" Type="http://schemas.openxmlformats.org/officeDocument/2006/relationships/slideLayout" Target="../slideLayouts/slideLayout1.xml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jpg"/><Relationship Id="rId2" Type="http://schemas.openxmlformats.org/officeDocument/2006/relationships/image" Target="../media/image274.jpg"/><Relationship Id="rId1" Type="http://schemas.openxmlformats.org/officeDocument/2006/relationships/slideLayout" Target="../slideLayouts/slideLayout1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6.jpg"/><Relationship Id="rId1" Type="http://schemas.openxmlformats.org/officeDocument/2006/relationships/slideLayout" Target="../slideLayouts/slideLayout1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7.jpg"/><Relationship Id="rId1" Type="http://schemas.openxmlformats.org/officeDocument/2006/relationships/slideLayout" Target="../slideLayouts/slideLayout1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8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9.jpg"/><Relationship Id="rId1" Type="http://schemas.openxmlformats.org/officeDocument/2006/relationships/slideLayout" Target="../slideLayouts/slideLayout1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jpg"/><Relationship Id="rId1" Type="http://schemas.openxmlformats.org/officeDocument/2006/relationships/slideLayout" Target="../slideLayouts/slideLayout1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1.jpg"/><Relationship Id="rId1" Type="http://schemas.openxmlformats.org/officeDocument/2006/relationships/slideLayout" Target="../slideLayouts/slideLayout1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2.jpg"/><Relationship Id="rId1" Type="http://schemas.openxmlformats.org/officeDocument/2006/relationships/slideLayout" Target="../slideLayouts/slideLayout1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3.jpg"/><Relationship Id="rId1" Type="http://schemas.openxmlformats.org/officeDocument/2006/relationships/slideLayout" Target="../slideLayouts/slideLayout1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4.jpg"/><Relationship Id="rId1" Type="http://schemas.openxmlformats.org/officeDocument/2006/relationships/slideLayout" Target="../slideLayouts/slideLayout1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4.jpg"/><Relationship Id="rId1" Type="http://schemas.openxmlformats.org/officeDocument/2006/relationships/slideLayout" Target="../slideLayouts/slideLayout1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5.jpg"/><Relationship Id="rId1" Type="http://schemas.openxmlformats.org/officeDocument/2006/relationships/slideLayout" Target="../slideLayouts/slideLayout1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jpg"/><Relationship Id="rId1" Type="http://schemas.openxmlformats.org/officeDocument/2006/relationships/slideLayout" Target="../slideLayouts/slideLayout1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7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8.jpg"/><Relationship Id="rId1" Type="http://schemas.openxmlformats.org/officeDocument/2006/relationships/slideLayout" Target="../slideLayouts/slideLayout1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9.jpg"/><Relationship Id="rId1" Type="http://schemas.openxmlformats.org/officeDocument/2006/relationships/slideLayout" Target="../slideLayouts/slideLayout1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0.jpg"/><Relationship Id="rId1" Type="http://schemas.openxmlformats.org/officeDocument/2006/relationships/slideLayout" Target="../slideLayouts/slideLayout1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1.jpg"/><Relationship Id="rId1" Type="http://schemas.openxmlformats.org/officeDocument/2006/relationships/slideLayout" Target="../slideLayouts/slideLayout1.xml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jpg"/><Relationship Id="rId2" Type="http://schemas.openxmlformats.org/officeDocument/2006/relationships/image" Target="../media/image29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4.jpg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5.jpg"/><Relationship Id="rId1" Type="http://schemas.openxmlformats.org/officeDocument/2006/relationships/slideLayout" Target="../slideLayouts/slideLayout1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6.jpg"/><Relationship Id="rId1" Type="http://schemas.openxmlformats.org/officeDocument/2006/relationships/slideLayout" Target="../slideLayouts/slideLayout1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7.jpg"/><Relationship Id="rId1" Type="http://schemas.openxmlformats.org/officeDocument/2006/relationships/slideLayout" Target="../slideLayouts/slideLayout1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8.jpg"/><Relationship Id="rId1" Type="http://schemas.openxmlformats.org/officeDocument/2006/relationships/slideLayout" Target="../slideLayouts/slideLayout1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9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jpg"/><Relationship Id="rId1" Type="http://schemas.openxmlformats.org/officeDocument/2006/relationships/slideLayout" Target="../slideLayouts/slideLayout1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1.jpg"/><Relationship Id="rId1" Type="http://schemas.openxmlformats.org/officeDocument/2006/relationships/slideLayout" Target="../slideLayouts/slideLayout1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2.jpg"/><Relationship Id="rId1" Type="http://schemas.openxmlformats.org/officeDocument/2006/relationships/slideLayout" Target="../slideLayouts/slideLayout1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3.jpg"/><Relationship Id="rId1" Type="http://schemas.openxmlformats.org/officeDocument/2006/relationships/slideLayout" Target="../slideLayouts/slideLayout1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4.jpg"/><Relationship Id="rId1" Type="http://schemas.openxmlformats.org/officeDocument/2006/relationships/slideLayout" Target="../slideLayouts/slideLayout1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5.jpg"/><Relationship Id="rId1" Type="http://schemas.openxmlformats.org/officeDocument/2006/relationships/slideLayout" Target="../slideLayouts/slideLayout1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6.jpg"/><Relationship Id="rId1" Type="http://schemas.openxmlformats.org/officeDocument/2006/relationships/slideLayout" Target="../slideLayouts/slideLayout1.xml"/></Relationships>
</file>

<file path=ppt/slides/_rels/slide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.jpg"/><Relationship Id="rId2" Type="http://schemas.openxmlformats.org/officeDocument/2006/relationships/image" Target="../media/image30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9.jpg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jpg"/><Relationship Id="rId1" Type="http://schemas.openxmlformats.org/officeDocument/2006/relationships/slideLayout" Target="../slideLayouts/slideLayout1.xml"/></Relationships>
</file>

<file path=ppt/slides/_rels/slide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1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2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3.jpg"/><Relationship Id="rId2" Type="http://schemas.openxmlformats.org/officeDocument/2006/relationships/image" Target="../media/image31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5.jpg"/><Relationship Id="rId4" Type="http://schemas.openxmlformats.org/officeDocument/2006/relationships/image" Target="../media/image314.jpg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6.jpg"/><Relationship Id="rId1" Type="http://schemas.openxmlformats.org/officeDocument/2006/relationships/slideLayout" Target="../slideLayouts/slideLayout1.xml"/></Relationships>
</file>

<file path=ppt/slides/_rels/slide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7.jpg"/><Relationship Id="rId1" Type="http://schemas.openxmlformats.org/officeDocument/2006/relationships/slideLayout" Target="../slideLayouts/slideLayout1.xml"/></Relationships>
</file>

<file path=ppt/slides/_rels/slide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8.jpg"/><Relationship Id="rId1" Type="http://schemas.openxmlformats.org/officeDocument/2006/relationships/slideLayout" Target="../slideLayouts/slideLayout1.xml"/></Relationships>
</file>

<file path=ppt/slides/_rels/slide2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jpg"/><Relationship Id="rId2" Type="http://schemas.openxmlformats.org/officeDocument/2006/relationships/image" Target="../media/image319.jpg"/><Relationship Id="rId1" Type="http://schemas.openxmlformats.org/officeDocument/2006/relationships/slideLayout" Target="../slideLayouts/slideLayout1.xml"/></Relationships>
</file>

<file path=ppt/slides/_rels/slide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1.jpg"/><Relationship Id="rId1" Type="http://schemas.openxmlformats.org/officeDocument/2006/relationships/slideLayout" Target="../slideLayouts/slideLayout1.xml"/></Relationships>
</file>

<file path=ppt/slides/_rels/slide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2.jpg"/><Relationship Id="rId1" Type="http://schemas.openxmlformats.org/officeDocument/2006/relationships/slideLayout" Target="../slideLayouts/slideLayout1.xml"/></Relationships>
</file>

<file path=ppt/slides/_rels/slide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3.jpg"/><Relationship Id="rId1" Type="http://schemas.openxmlformats.org/officeDocument/2006/relationships/slideLayout" Target="../slideLayouts/slideLayout1.xml"/></Relationships>
</file>

<file path=ppt/slides/_rels/slide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4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5.jpg"/><Relationship Id="rId1" Type="http://schemas.openxmlformats.org/officeDocument/2006/relationships/slideLayout" Target="../slideLayouts/slideLayout1.xml"/></Relationships>
</file>

<file path=ppt/slides/_rels/slide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6.jpg"/><Relationship Id="rId1" Type="http://schemas.openxmlformats.org/officeDocument/2006/relationships/slideLayout" Target="../slideLayouts/slideLayout1.xml"/></Relationships>
</file>

<file path=ppt/slides/_rels/slide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7.jpg"/><Relationship Id="rId1" Type="http://schemas.openxmlformats.org/officeDocument/2006/relationships/slideLayout" Target="../slideLayouts/slideLayout1.xml"/></Relationships>
</file>

<file path=ppt/slides/_rels/slide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8.jpg"/><Relationship Id="rId1" Type="http://schemas.openxmlformats.org/officeDocument/2006/relationships/slideLayout" Target="../slideLayouts/slideLayout1.xml"/></Relationships>
</file>

<file path=ppt/slides/_rels/slide2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jpg"/><Relationship Id="rId2" Type="http://schemas.openxmlformats.org/officeDocument/2006/relationships/image" Target="../media/image329.jpg"/><Relationship Id="rId1" Type="http://schemas.openxmlformats.org/officeDocument/2006/relationships/slideLayout" Target="../slideLayouts/slideLayout1.xml"/></Relationships>
</file>

<file path=ppt/slides/_rels/slide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1.jpg"/><Relationship Id="rId1" Type="http://schemas.openxmlformats.org/officeDocument/2006/relationships/slideLayout" Target="../slideLayouts/slideLayout1.xml"/></Relationships>
</file>

<file path=ppt/slides/_rels/slide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2.jpg"/><Relationship Id="rId1" Type="http://schemas.openxmlformats.org/officeDocument/2006/relationships/slideLayout" Target="../slideLayouts/slideLayout1.xml"/></Relationships>
</file>

<file path=ppt/slides/_rels/slide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3.jpg"/><Relationship Id="rId1" Type="http://schemas.openxmlformats.org/officeDocument/2006/relationships/slideLayout" Target="../slideLayouts/slideLayout1.xml"/></Relationships>
</file>

<file path=ppt/slides/_rels/slide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4.jpg"/><Relationship Id="rId1" Type="http://schemas.openxmlformats.org/officeDocument/2006/relationships/slideLayout" Target="../slideLayouts/slideLayout1.xml"/></Relationships>
</file>

<file path=ppt/slides/_rels/slide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5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6.jpg"/><Relationship Id="rId1" Type="http://schemas.openxmlformats.org/officeDocument/2006/relationships/slideLayout" Target="../slideLayouts/slideLayout1.xml"/></Relationships>
</file>

<file path=ppt/slides/_rels/slide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7.jpg"/><Relationship Id="rId1" Type="http://schemas.openxmlformats.org/officeDocument/2006/relationships/slideLayout" Target="../slideLayouts/slideLayout1.xml"/></Relationships>
</file>

<file path=ppt/slides/_rels/slide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8.jpg"/><Relationship Id="rId1" Type="http://schemas.openxmlformats.org/officeDocument/2006/relationships/slideLayout" Target="../slideLayouts/slideLayout1.xml"/></Relationships>
</file>

<file path=ppt/slides/_rels/slide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9.jpg"/><Relationship Id="rId1" Type="http://schemas.openxmlformats.org/officeDocument/2006/relationships/slideLayout" Target="../slideLayouts/slideLayout1.xml"/></Relationships>
</file>

<file path=ppt/slides/_rels/slide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0.jpg"/><Relationship Id="rId1" Type="http://schemas.openxmlformats.org/officeDocument/2006/relationships/slideLayout" Target="../slideLayouts/slideLayout1.xml"/></Relationships>
</file>

<file path=ppt/slides/_rels/slide2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2.jpg"/><Relationship Id="rId2" Type="http://schemas.openxmlformats.org/officeDocument/2006/relationships/image" Target="../media/image341.jpg"/><Relationship Id="rId1" Type="http://schemas.openxmlformats.org/officeDocument/2006/relationships/slideLayout" Target="../slideLayouts/slideLayout1.xml"/></Relationships>
</file>

<file path=ppt/slides/_rels/slide2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4.jpg"/><Relationship Id="rId2" Type="http://schemas.openxmlformats.org/officeDocument/2006/relationships/image" Target="../media/image343.jpg"/><Relationship Id="rId1" Type="http://schemas.openxmlformats.org/officeDocument/2006/relationships/slideLayout" Target="../slideLayouts/slideLayout1.xml"/></Relationships>
</file>

<file path=ppt/slides/_rels/slide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5.jpg"/><Relationship Id="rId1" Type="http://schemas.openxmlformats.org/officeDocument/2006/relationships/slideLayout" Target="../slideLayouts/slideLayout1.xml"/></Relationships>
</file>

<file path=ppt/slides/_rels/slide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6.jpg"/><Relationship Id="rId1" Type="http://schemas.openxmlformats.org/officeDocument/2006/relationships/slideLayout" Target="../slideLayouts/slideLayout1.xml"/></Relationships>
</file>

<file path=ppt/slides/_rels/slide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7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8.jpg"/><Relationship Id="rId1" Type="http://schemas.openxmlformats.org/officeDocument/2006/relationships/slideLayout" Target="../slideLayouts/slideLayout1.xml"/></Relationships>
</file>

<file path=ppt/slides/_rels/slide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9.jpg"/><Relationship Id="rId1" Type="http://schemas.openxmlformats.org/officeDocument/2006/relationships/slideLayout" Target="../slideLayouts/slideLayout1.xml"/></Relationships>
</file>

<file path=ppt/slides/_rels/slide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0.jpg"/><Relationship Id="rId1" Type="http://schemas.openxmlformats.org/officeDocument/2006/relationships/slideLayout" Target="../slideLayouts/slideLayout1.xml"/></Relationships>
</file>

<file path=ppt/slides/_rels/slide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1.jpg"/><Relationship Id="rId1" Type="http://schemas.openxmlformats.org/officeDocument/2006/relationships/slideLayout" Target="../slideLayouts/slideLayout1.xml"/></Relationships>
</file>

<file path=ppt/slides/_rels/slide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2.jpg"/><Relationship Id="rId1" Type="http://schemas.openxmlformats.org/officeDocument/2006/relationships/slideLayout" Target="../slideLayouts/slideLayout1.xml"/></Relationships>
</file>

<file path=ppt/slides/_rels/slide3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4.jpg"/><Relationship Id="rId2" Type="http://schemas.openxmlformats.org/officeDocument/2006/relationships/image" Target="../media/image353.jpg"/><Relationship Id="rId1" Type="http://schemas.openxmlformats.org/officeDocument/2006/relationships/slideLayout" Target="../slideLayouts/slideLayout1.xml"/></Relationships>
</file>

<file path=ppt/slides/_rels/slide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5.jpg"/><Relationship Id="rId1" Type="http://schemas.openxmlformats.org/officeDocument/2006/relationships/slideLayout" Target="../slideLayouts/slideLayout1.xml"/></Relationships>
</file>

<file path=ppt/slides/_rels/slide3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6.jpg"/><Relationship Id="rId1" Type="http://schemas.openxmlformats.org/officeDocument/2006/relationships/slideLayout" Target="../slideLayouts/slideLayout1.xml"/></Relationships>
</file>

<file path=ppt/slides/_rels/slide3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7.jpg"/><Relationship Id="rId1" Type="http://schemas.openxmlformats.org/officeDocument/2006/relationships/slideLayout" Target="../slideLayouts/slideLayout1.xml"/></Relationships>
</file>

<file path=ppt/slides/_rels/slide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8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3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9.jpg"/><Relationship Id="rId1" Type="http://schemas.openxmlformats.org/officeDocument/2006/relationships/slideLayout" Target="../slideLayouts/slideLayout1.xml"/></Relationships>
</file>

<file path=ppt/slides/_rels/slide3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0.jpg"/><Relationship Id="rId1" Type="http://schemas.openxmlformats.org/officeDocument/2006/relationships/slideLayout" Target="../slideLayouts/slideLayout1.xml"/></Relationships>
</file>

<file path=ppt/slides/_rels/slide3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1.jpg"/><Relationship Id="rId1" Type="http://schemas.openxmlformats.org/officeDocument/2006/relationships/slideLayout" Target="../slideLayouts/slideLayout1.xml"/></Relationships>
</file>

<file path=ppt/slides/_rels/slide3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2.jpg"/><Relationship Id="rId1" Type="http://schemas.openxmlformats.org/officeDocument/2006/relationships/slideLayout" Target="../slideLayouts/slideLayout1.xml"/></Relationships>
</file>

<file path=ppt/slides/_rels/slide3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3.jpg"/><Relationship Id="rId1" Type="http://schemas.openxmlformats.org/officeDocument/2006/relationships/slideLayout" Target="../slideLayouts/slideLayout1.xml"/></Relationships>
</file>

<file path=ppt/slides/_rels/slide3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5.jpg"/><Relationship Id="rId2" Type="http://schemas.openxmlformats.org/officeDocument/2006/relationships/image" Target="../media/image364.jpg"/><Relationship Id="rId1" Type="http://schemas.openxmlformats.org/officeDocument/2006/relationships/slideLayout" Target="../slideLayouts/slideLayout1.xml"/></Relationships>
</file>

<file path=ppt/slides/_rels/slide3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6.jpg"/><Relationship Id="rId1" Type="http://schemas.openxmlformats.org/officeDocument/2006/relationships/slideLayout" Target="../slideLayouts/slideLayout1.xml"/></Relationships>
</file>

<file path=ppt/slides/_rels/slide3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7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9.jpg"/><Relationship Id="rId4" Type="http://schemas.openxmlformats.org/officeDocument/2006/relationships/image" Target="../media/image368.jpg"/></Relationships>
</file>

<file path=ppt/slides/_rels/slide3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3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2.jpg"/><Relationship Id="rId2" Type="http://schemas.openxmlformats.org/officeDocument/2006/relationships/image" Target="../media/image37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3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3.jpg"/><Relationship Id="rId1" Type="http://schemas.openxmlformats.org/officeDocument/2006/relationships/slideLayout" Target="../slideLayouts/slideLayout1.xml"/></Relationships>
</file>

<file path=ppt/slides/_rels/slide3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4.jpg"/><Relationship Id="rId1" Type="http://schemas.openxmlformats.org/officeDocument/2006/relationships/slideLayout" Target="../slideLayouts/slideLayout1.xml"/></Relationships>
</file>

<file path=ppt/slides/_rels/slide3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5.jpg"/><Relationship Id="rId1" Type="http://schemas.openxmlformats.org/officeDocument/2006/relationships/slideLayout" Target="../slideLayouts/slideLayout1.xml"/></Relationships>
</file>

<file path=ppt/slides/_rels/slide3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6.jpg"/><Relationship Id="rId1" Type="http://schemas.openxmlformats.org/officeDocument/2006/relationships/slideLayout" Target="../slideLayouts/slideLayout1.xml"/></Relationships>
</file>

<file path=ppt/slides/_rels/slide3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8.jpg"/><Relationship Id="rId2" Type="http://schemas.openxmlformats.org/officeDocument/2006/relationships/image" Target="../media/image37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9.jpg"/></Relationships>
</file>

<file path=ppt/slides/_rels/slide3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0.jpg"/><Relationship Id="rId1" Type="http://schemas.openxmlformats.org/officeDocument/2006/relationships/slideLayout" Target="../slideLayouts/slideLayout1.xml"/></Relationships>
</file>

<file path=ppt/slides/_rels/slide3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2.jpg"/><Relationship Id="rId2" Type="http://schemas.openxmlformats.org/officeDocument/2006/relationships/image" Target="../media/image381.jpg"/><Relationship Id="rId1" Type="http://schemas.openxmlformats.org/officeDocument/2006/relationships/slideLayout" Target="../slideLayouts/slideLayout1.xml"/></Relationships>
</file>

<file path=ppt/slides/_rels/slide3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3.jpg"/><Relationship Id="rId1" Type="http://schemas.openxmlformats.org/officeDocument/2006/relationships/slideLayout" Target="../slideLayouts/slideLayout1.xml"/></Relationships>
</file>

<file path=ppt/slides/_rels/slide3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5.jpg"/><Relationship Id="rId2" Type="http://schemas.openxmlformats.org/officeDocument/2006/relationships/image" Target="../media/image384.jpg"/><Relationship Id="rId1" Type="http://schemas.openxmlformats.org/officeDocument/2006/relationships/slideLayout" Target="../slideLayouts/slideLayout1.xml"/></Relationships>
</file>

<file path=ppt/slides/_rels/slide3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7.jpg"/><Relationship Id="rId2" Type="http://schemas.openxmlformats.org/officeDocument/2006/relationships/image" Target="../media/image386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3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8.jpg"/><Relationship Id="rId1" Type="http://schemas.openxmlformats.org/officeDocument/2006/relationships/slideLayout" Target="../slideLayouts/slideLayout1.xml"/></Relationships>
</file>

<file path=ppt/slides/_rels/slide3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9.jpg"/><Relationship Id="rId1" Type="http://schemas.openxmlformats.org/officeDocument/2006/relationships/slideLayout" Target="../slideLayouts/slideLayout1.xml"/></Relationships>
</file>

<file path=ppt/slides/_rels/slide3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0.jpg"/><Relationship Id="rId1" Type="http://schemas.openxmlformats.org/officeDocument/2006/relationships/slideLayout" Target="../slideLayouts/slideLayout1.xml"/></Relationships>
</file>

<file path=ppt/slides/_rels/slide3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1.jpg"/><Relationship Id="rId1" Type="http://schemas.openxmlformats.org/officeDocument/2006/relationships/slideLayout" Target="../slideLayouts/slideLayout1.xml"/></Relationships>
</file>

<file path=ppt/slides/_rels/slide3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2.jpg"/><Relationship Id="rId1" Type="http://schemas.openxmlformats.org/officeDocument/2006/relationships/slideLayout" Target="../slideLayouts/slideLayout1.xml"/></Relationships>
</file>

<file path=ppt/slides/_rels/slide3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3.jpg"/><Relationship Id="rId1" Type="http://schemas.openxmlformats.org/officeDocument/2006/relationships/slideLayout" Target="../slideLayouts/slideLayout1.xml"/></Relationships>
</file>

<file path=ppt/slides/_rels/slide3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4.jpg"/><Relationship Id="rId1" Type="http://schemas.openxmlformats.org/officeDocument/2006/relationships/slideLayout" Target="../slideLayouts/slideLayout1.xml"/></Relationships>
</file>

<file path=ppt/slides/_rels/slide3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5.jpg"/><Relationship Id="rId1" Type="http://schemas.openxmlformats.org/officeDocument/2006/relationships/slideLayout" Target="../slideLayouts/slideLayout1.xml"/></Relationships>
</file>

<file path=ppt/slides/_rels/slide3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6.jpg"/><Relationship Id="rId1" Type="http://schemas.openxmlformats.org/officeDocument/2006/relationships/slideLayout" Target="../slideLayouts/slideLayout1.xml"/></Relationships>
</file>

<file path=ppt/slides/_rels/slide3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8.jpg"/><Relationship Id="rId2" Type="http://schemas.openxmlformats.org/officeDocument/2006/relationships/image" Target="../media/image39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9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3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0.jpg"/><Relationship Id="rId1" Type="http://schemas.openxmlformats.org/officeDocument/2006/relationships/slideLayout" Target="../slideLayouts/slideLayout1.xml"/></Relationships>
</file>

<file path=ppt/slides/_rels/slide3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2.jpg"/><Relationship Id="rId2" Type="http://schemas.openxmlformats.org/officeDocument/2006/relationships/image" Target="../media/image401.jpg"/><Relationship Id="rId1" Type="http://schemas.openxmlformats.org/officeDocument/2006/relationships/slideLayout" Target="../slideLayouts/slideLayout1.xml"/></Relationships>
</file>

<file path=ppt/slides/_rels/slide3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4.jpg"/><Relationship Id="rId2" Type="http://schemas.openxmlformats.org/officeDocument/2006/relationships/image" Target="../media/image403.jpg"/><Relationship Id="rId1" Type="http://schemas.openxmlformats.org/officeDocument/2006/relationships/slideLayout" Target="../slideLayouts/slideLayout1.xml"/></Relationships>
</file>

<file path=ppt/slides/_rels/slide3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5.jpg"/><Relationship Id="rId1" Type="http://schemas.openxmlformats.org/officeDocument/2006/relationships/slideLayout" Target="../slideLayouts/slideLayout1.xml"/></Relationships>
</file>

<file path=ppt/slides/_rels/slide3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6.jpg"/><Relationship Id="rId1" Type="http://schemas.openxmlformats.org/officeDocument/2006/relationships/slideLayout" Target="../slideLayouts/slideLayout1.xml"/></Relationships>
</file>

<file path=ppt/slides/_rels/slide3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7.jpg"/><Relationship Id="rId1" Type="http://schemas.openxmlformats.org/officeDocument/2006/relationships/slideLayout" Target="../slideLayouts/slideLayout1.xml"/></Relationships>
</file>

<file path=ppt/slides/_rels/slide3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9.jpg"/><Relationship Id="rId2" Type="http://schemas.openxmlformats.org/officeDocument/2006/relationships/image" Target="../media/image40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0.jpg"/></Relationships>
</file>

<file path=ppt/slides/_rels/slide3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2.jpg"/><Relationship Id="rId2" Type="http://schemas.openxmlformats.org/officeDocument/2006/relationships/image" Target="../media/image411.jpg"/><Relationship Id="rId1" Type="http://schemas.openxmlformats.org/officeDocument/2006/relationships/slideLayout" Target="../slideLayouts/slideLayout1.xml"/></Relationships>
</file>

<file path=ppt/slides/_rels/slide3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4.jpg"/><Relationship Id="rId2" Type="http://schemas.openxmlformats.org/officeDocument/2006/relationships/image" Target="../media/image41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5.jpg"/></Relationships>
</file>

<file path=ppt/slides/_rels/slide3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6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3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7.jpg"/><Relationship Id="rId1" Type="http://schemas.openxmlformats.org/officeDocument/2006/relationships/slideLayout" Target="../slideLayouts/slideLayout1.xml"/></Relationships>
</file>

<file path=ppt/slides/_rels/slide3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8.jpg"/><Relationship Id="rId1" Type="http://schemas.openxmlformats.org/officeDocument/2006/relationships/slideLayout" Target="../slideLayouts/slideLayout1.xml"/></Relationships>
</file>

<file path=ppt/slides/_rels/slide3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9.jpg"/><Relationship Id="rId1" Type="http://schemas.openxmlformats.org/officeDocument/2006/relationships/slideLayout" Target="../slideLayouts/slideLayout1.xml"/></Relationships>
</file>

<file path=ppt/slides/_rels/slide3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0.jpg"/><Relationship Id="rId1" Type="http://schemas.openxmlformats.org/officeDocument/2006/relationships/slideLayout" Target="../slideLayouts/slideLayout1.xml"/></Relationships>
</file>

<file path=ppt/slides/_rels/slide3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1.jpg"/><Relationship Id="rId1" Type="http://schemas.openxmlformats.org/officeDocument/2006/relationships/slideLayout" Target="../slideLayouts/slideLayout1.xml"/></Relationships>
</file>

<file path=ppt/slides/_rels/slide3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2.jpg"/><Relationship Id="rId1" Type="http://schemas.openxmlformats.org/officeDocument/2006/relationships/slideLayout" Target="../slideLayouts/slideLayout1.xml"/></Relationships>
</file>

<file path=ppt/slides/_rels/slide3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3.jpg"/><Relationship Id="rId1" Type="http://schemas.openxmlformats.org/officeDocument/2006/relationships/slideLayout" Target="../slideLayouts/slideLayout1.xml"/></Relationships>
</file>

<file path=ppt/slides/_rels/slide3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5.jpg"/><Relationship Id="rId2" Type="http://schemas.openxmlformats.org/officeDocument/2006/relationships/image" Target="../media/image424.jpg"/><Relationship Id="rId1" Type="http://schemas.openxmlformats.org/officeDocument/2006/relationships/slideLayout" Target="../slideLayouts/slideLayout1.xml"/></Relationships>
</file>

<file path=ppt/slides/_rels/slide3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7.jpg"/><Relationship Id="rId2" Type="http://schemas.openxmlformats.org/officeDocument/2006/relationships/image" Target="../media/image426.jpg"/><Relationship Id="rId1" Type="http://schemas.openxmlformats.org/officeDocument/2006/relationships/slideLayout" Target="../slideLayouts/slideLayout1.xml"/></Relationships>
</file>

<file path=ppt/slides/_rels/slide3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8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3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9.jpg"/><Relationship Id="rId1" Type="http://schemas.openxmlformats.org/officeDocument/2006/relationships/slideLayout" Target="../slideLayouts/slideLayout1.xml"/></Relationships>
</file>

<file path=ppt/slides/_rels/slide3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0.jpg"/><Relationship Id="rId1" Type="http://schemas.openxmlformats.org/officeDocument/2006/relationships/slideLayout" Target="../slideLayouts/slideLayout1.xml"/></Relationships>
</file>

<file path=ppt/slides/_rels/slide3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1.jpg"/><Relationship Id="rId1" Type="http://schemas.openxmlformats.org/officeDocument/2006/relationships/slideLayout" Target="../slideLayouts/slideLayout1.xml"/></Relationships>
</file>

<file path=ppt/slides/_rels/slide3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3.jpg"/><Relationship Id="rId2" Type="http://schemas.openxmlformats.org/officeDocument/2006/relationships/image" Target="../media/image432.jpg"/><Relationship Id="rId1" Type="http://schemas.openxmlformats.org/officeDocument/2006/relationships/slideLayout" Target="../slideLayouts/slideLayout1.xml"/></Relationships>
</file>

<file path=ppt/slides/_rels/slide3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4.jpg"/><Relationship Id="rId1" Type="http://schemas.openxmlformats.org/officeDocument/2006/relationships/slideLayout" Target="../slideLayouts/slideLayout1.xml"/></Relationships>
</file>

<file path=ppt/slides/_rels/slide3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5.jpg"/><Relationship Id="rId1" Type="http://schemas.openxmlformats.org/officeDocument/2006/relationships/slideLayout" Target="../slideLayouts/slideLayout1.xml"/></Relationships>
</file>

<file path=ppt/slides/_rels/slide3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7.jpg"/><Relationship Id="rId2" Type="http://schemas.openxmlformats.org/officeDocument/2006/relationships/image" Target="../media/image436.jpg"/><Relationship Id="rId1" Type="http://schemas.openxmlformats.org/officeDocument/2006/relationships/slideLayout" Target="../slideLayouts/slideLayout1.xml"/></Relationships>
</file>

<file path=ppt/slides/_rels/slide3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8.jpg"/><Relationship Id="rId1" Type="http://schemas.openxmlformats.org/officeDocument/2006/relationships/slideLayout" Target="../slideLayouts/slideLayout1.xml"/></Relationships>
</file>

<file path=ppt/slides/_rels/slide3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9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3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0.jpg"/><Relationship Id="rId1" Type="http://schemas.openxmlformats.org/officeDocument/2006/relationships/slideLayout" Target="../slideLayouts/slideLayout1.xml"/></Relationships>
</file>

<file path=ppt/slides/_rels/slide3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1.jpg"/><Relationship Id="rId1" Type="http://schemas.openxmlformats.org/officeDocument/2006/relationships/slideLayout" Target="../slideLayouts/slideLayout1.xml"/></Relationships>
</file>

<file path=ppt/slides/_rels/slide3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2.jpg"/><Relationship Id="rId1" Type="http://schemas.openxmlformats.org/officeDocument/2006/relationships/slideLayout" Target="../slideLayouts/slideLayout1.xml"/></Relationships>
</file>

<file path=ppt/slides/_rels/slide3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3.jpg"/><Relationship Id="rId1" Type="http://schemas.openxmlformats.org/officeDocument/2006/relationships/slideLayout" Target="../slideLayouts/slideLayout1.xml"/></Relationships>
</file>

<file path=ppt/slides/_rels/slide3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4.jpg"/><Relationship Id="rId1" Type="http://schemas.openxmlformats.org/officeDocument/2006/relationships/slideLayout" Target="../slideLayouts/slideLayout1.xml"/></Relationships>
</file>

<file path=ppt/slides/_rels/slide3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5.jpg"/><Relationship Id="rId1" Type="http://schemas.openxmlformats.org/officeDocument/2006/relationships/slideLayout" Target="../slideLayouts/slideLayout1.xml"/></Relationships>
</file>

<file path=ppt/slides/_rels/slide3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6.jpg"/><Relationship Id="rId1" Type="http://schemas.openxmlformats.org/officeDocument/2006/relationships/slideLayout" Target="../slideLayouts/slideLayout1.xml"/></Relationships>
</file>

<file path=ppt/slides/_rels/slide3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7.jpg"/><Relationship Id="rId1" Type="http://schemas.openxmlformats.org/officeDocument/2006/relationships/slideLayout" Target="../slideLayouts/slideLayout1.xml"/></Relationships>
</file>

<file path=ppt/slides/_rels/slide3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8.jpg"/><Relationship Id="rId1" Type="http://schemas.openxmlformats.org/officeDocument/2006/relationships/slideLayout" Target="../slideLayouts/slideLayout1.xml"/></Relationships>
</file>

<file path=ppt/slides/_rels/slide3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9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3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0.jpg"/><Relationship Id="rId1" Type="http://schemas.openxmlformats.org/officeDocument/2006/relationships/slideLayout" Target="../slideLayouts/slideLayout1.xml"/></Relationships>
</file>

<file path=ppt/slides/_rels/slide3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1.jpg"/><Relationship Id="rId1" Type="http://schemas.openxmlformats.org/officeDocument/2006/relationships/slideLayout" Target="../slideLayouts/slideLayout1.xml"/></Relationships>
</file>

<file path=ppt/slides/_rels/slide3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2.jpg"/><Relationship Id="rId1" Type="http://schemas.openxmlformats.org/officeDocument/2006/relationships/slideLayout" Target="../slideLayouts/slideLayout1.xml"/></Relationships>
</file>

<file path=ppt/slides/_rels/slide3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3.jpg"/><Relationship Id="rId1" Type="http://schemas.openxmlformats.org/officeDocument/2006/relationships/slideLayout" Target="../slideLayouts/slideLayout1.xml"/></Relationships>
</file>

<file path=ppt/slides/_rels/slide3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4.jpg"/><Relationship Id="rId1" Type="http://schemas.openxmlformats.org/officeDocument/2006/relationships/slideLayout" Target="../slideLayouts/slideLayout1.xml"/></Relationships>
</file>

<file path=ppt/slides/_rels/slide3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5.jpg"/><Relationship Id="rId1" Type="http://schemas.openxmlformats.org/officeDocument/2006/relationships/slideLayout" Target="../slideLayouts/slideLayout1.xml"/></Relationships>
</file>

<file path=ppt/slides/_rels/slide3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6.jpg"/><Relationship Id="rId1" Type="http://schemas.openxmlformats.org/officeDocument/2006/relationships/slideLayout" Target="../slideLayouts/slideLayout1.xml"/></Relationships>
</file>

<file path=ppt/slides/_rels/slide3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7.jpg"/><Relationship Id="rId1" Type="http://schemas.openxmlformats.org/officeDocument/2006/relationships/slideLayout" Target="../slideLayouts/slideLayout1.xml"/></Relationships>
</file>

<file path=ppt/slides/_rels/slide3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8.jpg"/><Relationship Id="rId1" Type="http://schemas.openxmlformats.org/officeDocument/2006/relationships/slideLayout" Target="../slideLayouts/slideLayout1.xml"/></Relationships>
</file>

<file path=ppt/slides/_rels/slide3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9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3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0.jpg"/><Relationship Id="rId1" Type="http://schemas.openxmlformats.org/officeDocument/2006/relationships/slideLayout" Target="../slideLayouts/slideLayout1.xml"/></Relationships>
</file>

<file path=ppt/slides/_rels/slide3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1.jpg"/><Relationship Id="rId1" Type="http://schemas.openxmlformats.org/officeDocument/2006/relationships/slideLayout" Target="../slideLayouts/slideLayout1.xml"/></Relationships>
</file>

<file path=ppt/slides/_rels/slide3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2.jpg"/><Relationship Id="rId1" Type="http://schemas.openxmlformats.org/officeDocument/2006/relationships/slideLayout" Target="../slideLayouts/slideLayout1.xml"/></Relationships>
</file>

<file path=ppt/slides/_rels/slide3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3.jpg"/><Relationship Id="rId1" Type="http://schemas.openxmlformats.org/officeDocument/2006/relationships/slideLayout" Target="../slideLayouts/slideLayout1.xml"/></Relationships>
</file>

<file path=ppt/slides/_rels/slide3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4.jpg"/><Relationship Id="rId1" Type="http://schemas.openxmlformats.org/officeDocument/2006/relationships/slideLayout" Target="../slideLayouts/slideLayout1.xml"/></Relationships>
</file>

<file path=ppt/slides/_rels/slide3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5.jpg"/><Relationship Id="rId1" Type="http://schemas.openxmlformats.org/officeDocument/2006/relationships/slideLayout" Target="../slideLayouts/slideLayout1.xml"/></Relationships>
</file>

<file path=ppt/slides/_rels/slide3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7.jpg"/><Relationship Id="rId2" Type="http://schemas.openxmlformats.org/officeDocument/2006/relationships/image" Target="../media/image466.jpg"/><Relationship Id="rId1" Type="http://schemas.openxmlformats.org/officeDocument/2006/relationships/slideLayout" Target="../slideLayouts/slideLayout1.xml"/></Relationships>
</file>

<file path=ppt/slides/_rels/slide3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8.jpg"/><Relationship Id="rId1" Type="http://schemas.openxmlformats.org/officeDocument/2006/relationships/slideLayout" Target="../slideLayouts/slideLayout1.xml"/></Relationships>
</file>

<file path=ppt/slides/_rels/slide3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9.jpg"/><Relationship Id="rId1" Type="http://schemas.openxmlformats.org/officeDocument/2006/relationships/slideLayout" Target="../slideLayouts/slideLayout1.xml"/></Relationships>
</file>

<file path=ppt/slides/_rels/slide3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0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4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1.jpg"/><Relationship Id="rId1" Type="http://schemas.openxmlformats.org/officeDocument/2006/relationships/slideLayout" Target="../slideLayouts/slideLayout1.xml"/></Relationships>
</file>

<file path=ppt/slides/_rels/slide4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2.jpg"/><Relationship Id="rId1" Type="http://schemas.openxmlformats.org/officeDocument/2006/relationships/slideLayout" Target="../slideLayouts/slideLayout1.xml"/></Relationships>
</file>

<file path=ppt/slides/_rels/slide4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3.jpg"/><Relationship Id="rId1" Type="http://schemas.openxmlformats.org/officeDocument/2006/relationships/slideLayout" Target="../slideLayouts/slideLayout1.xml"/></Relationships>
</file>

<file path=ppt/slides/_rels/slide4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4.jpg"/><Relationship Id="rId1" Type="http://schemas.openxmlformats.org/officeDocument/2006/relationships/slideLayout" Target="../slideLayouts/slideLayout1.xml"/></Relationships>
</file>

<file path=ppt/slides/_rels/slide4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5.jpg"/><Relationship Id="rId1" Type="http://schemas.openxmlformats.org/officeDocument/2006/relationships/slideLayout" Target="../slideLayouts/slideLayout1.xml"/></Relationships>
</file>

<file path=ppt/slides/_rels/slide4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6.jpg"/><Relationship Id="rId1" Type="http://schemas.openxmlformats.org/officeDocument/2006/relationships/slideLayout" Target="../slideLayouts/slideLayout1.xml"/></Relationships>
</file>

<file path=ppt/slides/_rels/slide4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7.jpg"/><Relationship Id="rId1" Type="http://schemas.openxmlformats.org/officeDocument/2006/relationships/slideLayout" Target="../slideLayouts/slideLayout1.xml"/></Relationships>
</file>

<file path=ppt/slides/_rels/slide4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9.jpg"/><Relationship Id="rId2" Type="http://schemas.openxmlformats.org/officeDocument/2006/relationships/image" Target="../media/image47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0.jpg"/></Relationships>
</file>

<file path=ppt/slides/_rels/slide4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2.jpg"/><Relationship Id="rId2" Type="http://schemas.openxmlformats.org/officeDocument/2006/relationships/image" Target="../media/image48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4.jpg"/><Relationship Id="rId4" Type="http://schemas.openxmlformats.org/officeDocument/2006/relationships/image" Target="../media/image483.jpg"/></Relationships>
</file>

<file path=ppt/slides/_rels/slide4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6.jpg"/><Relationship Id="rId2" Type="http://schemas.openxmlformats.org/officeDocument/2006/relationships/image" Target="../media/image485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4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8.jpg"/><Relationship Id="rId2" Type="http://schemas.openxmlformats.org/officeDocument/2006/relationships/image" Target="../media/image487.jpg"/><Relationship Id="rId1" Type="http://schemas.openxmlformats.org/officeDocument/2006/relationships/slideLayout" Target="../slideLayouts/slideLayout1.xml"/></Relationships>
</file>

<file path=ppt/slides/_rels/slide4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9.jpg"/><Relationship Id="rId1" Type="http://schemas.openxmlformats.org/officeDocument/2006/relationships/slideLayout" Target="../slideLayouts/slideLayout1.xml"/></Relationships>
</file>

<file path=ppt/slides/_rels/slide4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1.jpg"/><Relationship Id="rId2" Type="http://schemas.openxmlformats.org/officeDocument/2006/relationships/image" Target="../media/image490.jpg"/><Relationship Id="rId1" Type="http://schemas.openxmlformats.org/officeDocument/2006/relationships/slideLayout" Target="../slideLayouts/slideLayout1.xml"/></Relationships>
</file>

<file path=ppt/slides/_rels/slide4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2.jpg"/><Relationship Id="rId1" Type="http://schemas.openxmlformats.org/officeDocument/2006/relationships/slideLayout" Target="../slideLayouts/slideLayout1.xml"/></Relationships>
</file>

<file path=ppt/slides/_rels/slide4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3.jpg"/><Relationship Id="rId1" Type="http://schemas.openxmlformats.org/officeDocument/2006/relationships/slideLayout" Target="../slideLayouts/slideLayout1.xml"/></Relationships>
</file>

<file path=ppt/slides/_rels/slide4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4.jpg"/><Relationship Id="rId1" Type="http://schemas.openxmlformats.org/officeDocument/2006/relationships/slideLayout" Target="../slideLayouts/slideLayout1.xml"/></Relationships>
</file>

<file path=ppt/slides/_rels/slide4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5.jpg"/><Relationship Id="rId1" Type="http://schemas.openxmlformats.org/officeDocument/2006/relationships/slideLayout" Target="../slideLayouts/slideLayout1.xml"/></Relationships>
</file>

<file path=ppt/slides/_rels/slide4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6.jpg"/><Relationship Id="rId1" Type="http://schemas.openxmlformats.org/officeDocument/2006/relationships/slideLayout" Target="../slideLayouts/slideLayout1.xml"/></Relationships>
</file>

<file path=ppt/slides/_rels/slide4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7.jpg"/><Relationship Id="rId1" Type="http://schemas.openxmlformats.org/officeDocument/2006/relationships/slideLayout" Target="../slideLayouts/slideLayout1.xml"/></Relationships>
</file>

<file path=ppt/slides/_rels/slide4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9.jpg"/><Relationship Id="rId2" Type="http://schemas.openxmlformats.org/officeDocument/2006/relationships/image" Target="../media/image498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4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0.jpg"/><Relationship Id="rId1" Type="http://schemas.openxmlformats.org/officeDocument/2006/relationships/slideLayout" Target="../slideLayouts/slideLayout1.xml"/></Relationships>
</file>

<file path=ppt/slides/_rels/slide4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2.jpg"/><Relationship Id="rId2" Type="http://schemas.openxmlformats.org/officeDocument/2006/relationships/image" Target="../media/image50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4.jpg"/><Relationship Id="rId4" Type="http://schemas.openxmlformats.org/officeDocument/2006/relationships/image" Target="../media/image503.jpg"/></Relationships>
</file>

<file path=ppt/slides/_rels/slide4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6.jpg"/><Relationship Id="rId2" Type="http://schemas.openxmlformats.org/officeDocument/2006/relationships/image" Target="../media/image505.jpg"/><Relationship Id="rId1" Type="http://schemas.openxmlformats.org/officeDocument/2006/relationships/slideLayout" Target="../slideLayouts/slideLayout1.xml"/></Relationships>
</file>

<file path=ppt/slides/_rels/slide4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8.jpg"/><Relationship Id="rId2" Type="http://schemas.openxmlformats.org/officeDocument/2006/relationships/image" Target="../media/image50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9.jp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>
            <a:extLst>
              <a:ext uri="{FF2B5EF4-FFF2-40B4-BE49-F238E27FC236}">
                <a16:creationId xmlns:a16="http://schemas.microsoft.com/office/drawing/2014/main" id="{9FB661E0-E5C0-7058-7043-588143F99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597" y="674568"/>
            <a:ext cx="4485762" cy="2983032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4F44A73-B626-3E48-FE74-90DD7131311B}"/>
              </a:ext>
            </a:extLst>
          </p:cNvPr>
          <p:cNvSpPr txBox="1"/>
          <p:nvPr/>
        </p:nvSpPr>
        <p:spPr>
          <a:xfrm>
            <a:off x="1232333" y="2547170"/>
            <a:ext cx="2772297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/>
              <a:t>Monticello</a:t>
            </a:r>
          </a:p>
          <a:p>
            <a:pPr algn="ctr"/>
            <a:r>
              <a:rPr lang="en-US" sz="4400" b="1" dirty="0"/>
              <a:t>Site Survey</a:t>
            </a:r>
          </a:p>
          <a:p>
            <a:pPr algn="ctr"/>
            <a:endParaRPr lang="en-US" sz="3600" dirty="0"/>
          </a:p>
          <a:p>
            <a:pPr algn="ctr"/>
            <a:r>
              <a:rPr lang="en-US" sz="2400" i="1" dirty="0"/>
              <a:t>June 8-9, 2022</a:t>
            </a:r>
          </a:p>
        </p:txBody>
      </p:sp>
      <p:pic>
        <p:nvPicPr>
          <p:cNvPr id="1028" name="Picture 4" descr="Energy prices may be on the rise for Xcel Energy customers">
            <a:extLst>
              <a:ext uri="{FF2B5EF4-FFF2-40B4-BE49-F238E27FC236}">
                <a16:creationId xmlns:a16="http://schemas.microsoft.com/office/drawing/2014/main" id="{C91FAB59-B612-FCE8-9853-64EA3A934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044" y="1228300"/>
            <a:ext cx="3127201" cy="104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261AFC2-73A1-3AF7-E646-C4AC51D14207}"/>
              </a:ext>
            </a:extLst>
          </p:cNvPr>
          <p:cNvSpPr/>
          <p:nvPr/>
        </p:nvSpPr>
        <p:spPr>
          <a:xfrm>
            <a:off x="668740" y="6332561"/>
            <a:ext cx="2729553" cy="3548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9A0A1FA-F82A-4895-54ED-3301DB28B8F2}"/>
              </a:ext>
            </a:extLst>
          </p:cNvPr>
          <p:cNvSpPr/>
          <p:nvPr/>
        </p:nvSpPr>
        <p:spPr>
          <a:xfrm>
            <a:off x="9310048" y="6375778"/>
            <a:ext cx="2729553" cy="3548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Text, logo, company name&#10;&#10;Description automatically generated">
            <a:extLst>
              <a:ext uri="{FF2B5EF4-FFF2-40B4-BE49-F238E27FC236}">
                <a16:creationId xmlns:a16="http://schemas.microsoft.com/office/drawing/2014/main" id="{B7304EAF-BAC1-40BF-DFD3-F7414A7449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4700" y="6100549"/>
            <a:ext cx="2009418" cy="5871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C3DBFC5-904E-6807-A1DE-6FF8373149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0842" y="3655301"/>
            <a:ext cx="1895475" cy="158115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9BD824A-8B11-E22D-3FF3-033869CC70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1938" y="3273643"/>
            <a:ext cx="2266950" cy="253365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49A8213-6287-5F96-C4A4-31A57DABAD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92598" y="3433598"/>
            <a:ext cx="2409825" cy="140970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58524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A0024C6-7468-5222-9D70-AF100BEF716B}"/>
              </a:ext>
            </a:extLst>
          </p:cNvPr>
          <p:cNvSpPr/>
          <p:nvPr/>
        </p:nvSpPr>
        <p:spPr>
          <a:xfrm>
            <a:off x="1815152" y="3523241"/>
            <a:ext cx="7758616" cy="48120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CF90916-DEC5-40D2-3B0E-8477EC2B2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50875"/>
          </a:xfrm>
        </p:spPr>
        <p:txBody>
          <a:bodyPr>
            <a:normAutofit fontScale="90000"/>
          </a:bodyPr>
          <a:lstStyle/>
          <a:p>
            <a:r>
              <a:rPr lang="en-US" dirty="0"/>
              <a:t>Monticello Site Survey - Summary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CE0A9C-B9C0-D8D3-792A-F09837329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1656" y="1202647"/>
            <a:ext cx="7773537" cy="4966142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702 Points we can read – approximately 50% of Operator Rounds</a:t>
            </a:r>
            <a:br>
              <a:rPr lang="en-US" sz="2400" dirty="0"/>
            </a:br>
            <a:endParaRPr lang="en-US" sz="2400" dirty="0"/>
          </a:p>
          <a:p>
            <a:pPr lvl="1"/>
            <a:r>
              <a:rPr lang="en-US" sz="2000" dirty="0"/>
              <a:t>377 Gauges with Needles (use Wireless Gauge Reader to read)</a:t>
            </a:r>
          </a:p>
          <a:p>
            <a:pPr lvl="2"/>
            <a:r>
              <a:rPr lang="en-US" sz="1800" dirty="0"/>
              <a:t>345 standard gauges, standard installation</a:t>
            </a:r>
          </a:p>
          <a:p>
            <a:pPr lvl="2"/>
            <a:r>
              <a:rPr lang="en-US" sz="1800" dirty="0"/>
              <a:t>10 need to tape needle</a:t>
            </a:r>
          </a:p>
          <a:p>
            <a:pPr lvl="2"/>
            <a:r>
              <a:rPr lang="en-US" sz="1800" dirty="0"/>
              <a:t>2 need to tape gauge background</a:t>
            </a:r>
          </a:p>
          <a:p>
            <a:pPr lvl="2"/>
            <a:r>
              <a:rPr lang="en-US" sz="1800" dirty="0"/>
              <a:t>3 with loose or broken glass or hazy lens</a:t>
            </a:r>
          </a:p>
          <a:p>
            <a:pPr lvl="2"/>
            <a:r>
              <a:rPr lang="en-US" sz="1800" dirty="0"/>
              <a:t>16 are high up – need Ops concurrence to install</a:t>
            </a:r>
          </a:p>
          <a:p>
            <a:pPr lvl="2"/>
            <a:r>
              <a:rPr lang="en-US" sz="1800" dirty="0"/>
              <a:t>1 is close to pipe – check clearance more carefully</a:t>
            </a:r>
            <a:br>
              <a:rPr lang="en-US" sz="1800" dirty="0"/>
            </a:br>
            <a:endParaRPr lang="en-US" sz="1800" dirty="0"/>
          </a:p>
          <a:p>
            <a:pPr lvl="1"/>
            <a:r>
              <a:rPr lang="en-US" sz="2000" dirty="0"/>
              <a:t>40 Numeric Displays (use Wireless Digit Reader to read)</a:t>
            </a:r>
            <a:br>
              <a:rPr lang="en-US" sz="1800" dirty="0"/>
            </a:br>
            <a:endParaRPr lang="en-US" sz="1800" dirty="0"/>
          </a:p>
          <a:p>
            <a:pPr lvl="1"/>
            <a:r>
              <a:rPr lang="en-US" sz="2000" dirty="0"/>
              <a:t>131 Indicator Lights (use Indicator Light WTR to read)</a:t>
            </a:r>
            <a:br>
              <a:rPr lang="en-US" sz="2000" dirty="0"/>
            </a:br>
            <a:endParaRPr lang="en-US" sz="2000" dirty="0"/>
          </a:p>
          <a:p>
            <a:pPr lvl="1"/>
            <a:r>
              <a:rPr lang="en-US" sz="2000" dirty="0"/>
              <a:t>18 Thermometers (use WHTM as ambient thermometer)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62 Thermocouples (use modified WTR to read)</a:t>
            </a:r>
            <a:br>
              <a:rPr lang="en-US" sz="2000" dirty="0"/>
            </a:br>
            <a:endParaRPr lang="en-US" sz="2000" dirty="0"/>
          </a:p>
          <a:p>
            <a:pPr lvl="1"/>
            <a:r>
              <a:rPr lang="en-US" sz="2000" dirty="0"/>
              <a:t>Estimated 80 Calculated Values (values calculated from instrument readings)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AADA-C918-2522-6A58-A043A703D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4247-5CB0-4EEA-BC9F-0D2A69ECF56F}" type="slidenum">
              <a:rPr lang="en-US" smtClean="0"/>
              <a:t>10</a:t>
            </a:fld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A8E3B9-5D5C-E962-9701-1362DF370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Monticello Site Survey – 7/7/2022</a:t>
            </a:r>
          </a:p>
        </p:txBody>
      </p:sp>
    </p:spTree>
    <p:extLst>
      <p:ext uri="{BB962C8B-B14F-4D97-AF65-F5344CB8AC3E}">
        <p14:creationId xmlns:p14="http://schemas.microsoft.com/office/powerpoint/2010/main" val="344686732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145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TC-4117B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Digit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20220608_153324.jpg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F3CC67C0-8A75-7958-21C8-6CE4149B810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52039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146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TC-4116B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Digit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20220608_153326.jpg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7ACB7D47-4D5F-83FB-91D9-C116AA89589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12410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147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F1-4113B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20220608_153341.jpg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0240229A-3E33-7BAB-FC07-48F266737F8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59208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148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DPI-4115B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Tape Needle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20220608_153345.jpg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D9A9748D-48AB-0B68-9EED-9EDEDEB7640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28577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152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PI-4761B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20220608_153402.jpg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06163DD4-0EB9-B203-3F75-2B061AC9FDF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37820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151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PI-4765B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20220608_153430.jpg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FEF91C6F-C8D9-3E76-5D08-24AF3D5656F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90327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153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DPI-1001B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20220608_153438.jpg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0F724716-08FA-9435-052F-C2D4F9A073D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00514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154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PI-4763B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20220608_153443.jpg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06AFADF3-F487-E30D-05A3-B9F79DE78F7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78248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155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PI-4762B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20220608_153448.jpg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1BA6D3C8-E58E-89B8-DC3D-AF3761AC31D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81411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156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TI-1554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20220608_153457.jpg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B5B7D0DE-244D-E367-13EA-44257D8EA2B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5731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8157F-9ADF-1402-FE77-16A9809CA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752" y="365125"/>
            <a:ext cx="9053448" cy="727075"/>
          </a:xfrm>
        </p:spPr>
        <p:txBody>
          <a:bodyPr>
            <a:normAutofit/>
          </a:bodyPr>
          <a:lstStyle/>
          <a:p>
            <a:r>
              <a:rPr lang="en-US" dirty="0"/>
              <a:t>Numeric Displays -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259FF6-DAA6-266A-08F8-34133C4A2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4247-5CB0-4EEA-BC9F-0D2A69ECF56F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32209B-FFC4-7592-0FF6-0CD145DF3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7026" y="2748277"/>
            <a:ext cx="2152650" cy="1390650"/>
          </a:xfrm>
          <a:prstGeom prst="rect">
            <a:avLst/>
          </a:prstGeom>
          <a:noFill/>
          <a:ln w="6350">
            <a:solidFill>
              <a:schemeClr val="bg2">
                <a:lumMod val="50000"/>
              </a:schemeClr>
            </a:solidFill>
          </a:ln>
          <a:effectLst>
            <a:outerShdw blurRad="50800" dist="38100" dir="8100000" sx="101000" sy="101000" algn="tr" rotWithShape="0">
              <a:prstClr val="black">
                <a:alpha val="43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D13A03-0A0C-B394-7431-7D25B7FC2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8109" y="2029045"/>
            <a:ext cx="2182749" cy="2560014"/>
          </a:xfrm>
          <a:prstGeom prst="rect">
            <a:avLst/>
          </a:prstGeom>
          <a:noFill/>
          <a:ln w="6350">
            <a:solidFill>
              <a:schemeClr val="bg2">
                <a:lumMod val="50000"/>
              </a:schemeClr>
            </a:solidFill>
          </a:ln>
          <a:effectLst>
            <a:outerShdw blurRad="50800" dist="38100" dir="8100000" sx="101000" sy="101000" algn="tr" rotWithShape="0">
              <a:prstClr val="black">
                <a:alpha val="43000"/>
              </a:prstClr>
            </a:outerShdw>
          </a:effectLst>
        </p:spPr>
      </p:pic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AEE58A50-281B-FE9A-9729-28340B72C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Monticello Site Survey – 7/7/2022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B6292E-5A94-218D-B642-0BADEB064C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9718" y="2031869"/>
            <a:ext cx="3419475" cy="279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98973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157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FIS-1732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20220608_153505.jpg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9E13847D-557E-27F4-8506-C34FB095661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67313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158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TI-1555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20220608_153513.jpg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B707D952-941F-F9EC-54D1-CD338307593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67585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159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LIS-1508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20220608_153537.jpg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AEF1B0A3-8E65-6CB2-5B6A-995A38A42BE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87958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160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PI-7867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20220608_153648.jpg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0F0133CF-D7E1-3F7D-D2F7-A6E1509EAF2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03405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161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TI-7917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20220608_153708.jpg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3526EB5B-AF27-F54B-DC28-DF633F686FF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24196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162 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PI-7918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20220608_153714.jpg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F973613B-0D72-A234-47A2-0B1971A1437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35527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163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 7868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Tape Needle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20220608_153733.jpg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F3B27BB6-72F2-EAFB-A1F1-EBE6FBCC895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51453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164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PI-7869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 Tape Needle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20220608_153741.jpg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3092637E-447F-98F0-8A47-DEA1AEFB676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71949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165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PI-4147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20220608_153829.jpg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8C9BE1A3-866B-C7FE-2586-7A3EF8F50EF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90356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167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PI-4446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20220608_153859.jpg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DD5EBA3A-6423-A910-A913-6B045866CC9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4170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A0024C6-7468-5222-9D70-AF100BEF716B}"/>
              </a:ext>
            </a:extLst>
          </p:cNvPr>
          <p:cNvSpPr/>
          <p:nvPr/>
        </p:nvSpPr>
        <p:spPr>
          <a:xfrm>
            <a:off x="1815152" y="3972562"/>
            <a:ext cx="7758616" cy="48120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CF90916-DEC5-40D2-3B0E-8477EC2B2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50875"/>
          </a:xfrm>
        </p:spPr>
        <p:txBody>
          <a:bodyPr>
            <a:normAutofit fontScale="90000"/>
          </a:bodyPr>
          <a:lstStyle/>
          <a:p>
            <a:r>
              <a:rPr lang="en-US" dirty="0"/>
              <a:t>Monticello Site Survey - Summary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CE0A9C-B9C0-D8D3-792A-F09837329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1656" y="1202647"/>
            <a:ext cx="7773537" cy="4966142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702 Points we can read – approximately 50% of Operator Rounds</a:t>
            </a:r>
            <a:br>
              <a:rPr lang="en-US" sz="2400" dirty="0"/>
            </a:br>
            <a:endParaRPr lang="en-US" sz="2400" dirty="0"/>
          </a:p>
          <a:p>
            <a:pPr lvl="1"/>
            <a:r>
              <a:rPr lang="en-US" sz="2000" dirty="0"/>
              <a:t>377 Gauges with Needles (use Wireless Gauge Reader to read)</a:t>
            </a:r>
          </a:p>
          <a:p>
            <a:pPr lvl="2"/>
            <a:r>
              <a:rPr lang="en-US" sz="1800" dirty="0"/>
              <a:t>345 standard gauges, standard installation</a:t>
            </a:r>
          </a:p>
          <a:p>
            <a:pPr lvl="2"/>
            <a:r>
              <a:rPr lang="en-US" sz="1800" dirty="0"/>
              <a:t>10 need to tape needle</a:t>
            </a:r>
          </a:p>
          <a:p>
            <a:pPr lvl="2"/>
            <a:r>
              <a:rPr lang="en-US" sz="1800" dirty="0"/>
              <a:t>2 need to tape gauge background</a:t>
            </a:r>
          </a:p>
          <a:p>
            <a:pPr lvl="2"/>
            <a:r>
              <a:rPr lang="en-US" sz="1800" dirty="0"/>
              <a:t>3 with loose or broken glass or hazy lens</a:t>
            </a:r>
          </a:p>
          <a:p>
            <a:pPr lvl="2"/>
            <a:r>
              <a:rPr lang="en-US" sz="1800" dirty="0"/>
              <a:t>16 are high up – need Ops concurrence to install</a:t>
            </a:r>
          </a:p>
          <a:p>
            <a:pPr lvl="2"/>
            <a:r>
              <a:rPr lang="en-US" sz="1800" dirty="0"/>
              <a:t>1 is close to pipe – check clearance more carefully</a:t>
            </a:r>
            <a:br>
              <a:rPr lang="en-US" sz="1800" dirty="0"/>
            </a:br>
            <a:endParaRPr lang="en-US" sz="1800" dirty="0"/>
          </a:p>
          <a:p>
            <a:pPr lvl="1"/>
            <a:r>
              <a:rPr lang="en-US" sz="2000" dirty="0"/>
              <a:t>40 Numeric Displays (use Wireless Digit Reader to read)</a:t>
            </a:r>
            <a:br>
              <a:rPr lang="en-US" sz="1800" dirty="0"/>
            </a:br>
            <a:endParaRPr lang="en-US" sz="1800" dirty="0"/>
          </a:p>
          <a:p>
            <a:pPr lvl="1"/>
            <a:r>
              <a:rPr lang="en-US" sz="2000" dirty="0"/>
              <a:t>131 Indicator Lights (use Indicator Light WTR to read)</a:t>
            </a:r>
            <a:br>
              <a:rPr lang="en-US" sz="2000" dirty="0"/>
            </a:br>
            <a:endParaRPr lang="en-US" sz="2000" dirty="0"/>
          </a:p>
          <a:p>
            <a:pPr lvl="1"/>
            <a:r>
              <a:rPr lang="en-US" sz="2000" dirty="0"/>
              <a:t>18 Thermometers (use WHTM as ambient thermometer)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62 Thermocouples (use modified WTR to read)</a:t>
            </a:r>
            <a:br>
              <a:rPr lang="en-US" sz="2000" dirty="0"/>
            </a:br>
            <a:endParaRPr lang="en-US" sz="2000" dirty="0"/>
          </a:p>
          <a:p>
            <a:pPr lvl="1"/>
            <a:r>
              <a:rPr lang="en-US" sz="2000" dirty="0"/>
              <a:t>Estimated 80 Calculated Values (values calculated from instrument readings)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AADA-C918-2522-6A58-A043A703D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4247-5CB0-4EEA-BC9F-0D2A69ECF56F}" type="slidenum">
              <a:rPr lang="en-US" smtClean="0"/>
              <a:t>12</a:t>
            </a:fld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A8E3B9-5D5C-E962-9701-1362DF370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Monticello Site Survey – 7/7/2022</a:t>
            </a:r>
          </a:p>
        </p:txBody>
      </p:sp>
    </p:spTree>
    <p:extLst>
      <p:ext uri="{BB962C8B-B14F-4D97-AF65-F5344CB8AC3E}">
        <p14:creationId xmlns:p14="http://schemas.microsoft.com/office/powerpoint/2010/main" val="8589729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168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FI-4445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Digit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20220608_153904.jpg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51708EAE-705C-D0D1-ACDE-EF3DB5EDA95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249" y="142838"/>
            <a:ext cx="3416300" cy="6294474"/>
          </a:xfrm>
          <a:prstGeom prst="rect">
            <a:avLst/>
          </a:prstGeom>
        </p:spPr>
      </p:pic>
      <p:pic>
        <p:nvPicPr>
          <p:cNvPr id="6" name="Picture">
            <a:extLst>
              <a:ext uri="{FF2B5EF4-FFF2-40B4-BE49-F238E27FC236}">
                <a16:creationId xmlns:a16="http://schemas.microsoft.com/office/drawing/2014/main" id="{9F2E6447-B641-4F9C-B654-5E850DAC6EF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566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72433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?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PI-1914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</a:t>
            </a:r>
            <a:r>
              <a:rPr lang="en-US" dirty="0">
                <a:solidFill>
                  <a:srgbClr val="FF0000"/>
                </a:solidFill>
              </a:rPr>
              <a:t>High</a:t>
            </a:r>
            <a:endParaRPr lang="en-US" dirty="0"/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20220608_154250.jpg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C61ACD85-1F90-7773-7949-F3700BDDA4C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88534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TIS-4910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Thermometer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WHTM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20220608_154528.jpg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CEECDAF3-C26F-47D2-2CA9-24BE2C4B145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5753" y="191387"/>
            <a:ext cx="3416300" cy="6294474"/>
          </a:xfrm>
          <a:prstGeom prst="rect">
            <a:avLst/>
          </a:prstGeom>
        </p:spPr>
      </p:pic>
      <p:pic>
        <p:nvPicPr>
          <p:cNvPr id="6" name="Picture">
            <a:extLst>
              <a:ext uri="{FF2B5EF4-FFF2-40B4-BE49-F238E27FC236}">
                <a16:creationId xmlns:a16="http://schemas.microsoft.com/office/drawing/2014/main" id="{0C1CD611-43B7-440E-AF7F-88376DBCC9D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456" y="179586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68024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13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C-193 &amp; C-195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Light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6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20220608_154633.jpg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72591575-5D0B-84F1-EB81-84D5CC3BA8E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809" y="136567"/>
            <a:ext cx="3416300" cy="6294474"/>
          </a:xfrm>
          <a:prstGeom prst="rect">
            <a:avLst/>
          </a:prstGeom>
        </p:spPr>
      </p:pic>
      <p:pic>
        <p:nvPicPr>
          <p:cNvPr id="6" name="Picture">
            <a:extLst>
              <a:ext uri="{FF2B5EF4-FFF2-40B4-BE49-F238E27FC236}">
                <a16:creationId xmlns:a16="http://schemas.microsoft.com/office/drawing/2014/main" id="{38A54FE3-2BCB-4434-9E74-4C95BF45C11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396" y="136568"/>
            <a:ext cx="1174459" cy="1760061"/>
          </a:xfrm>
          <a:prstGeom prst="rect">
            <a:avLst/>
          </a:prstGeom>
        </p:spPr>
      </p:pic>
      <p:pic>
        <p:nvPicPr>
          <p:cNvPr id="7" name="Picture">
            <a:extLst>
              <a:ext uri="{FF2B5EF4-FFF2-40B4-BE49-F238E27FC236}">
                <a16:creationId xmlns:a16="http://schemas.microsoft.com/office/drawing/2014/main" id="{D3042211-4363-4068-B7E8-7F1811FC588A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306" y="136567"/>
            <a:ext cx="1095296" cy="1760062"/>
          </a:xfrm>
          <a:prstGeom prst="rect">
            <a:avLst/>
          </a:prstGeom>
        </p:spPr>
      </p:pic>
      <p:pic>
        <p:nvPicPr>
          <p:cNvPr id="8" name="Picture">
            <a:extLst>
              <a:ext uri="{FF2B5EF4-FFF2-40B4-BE49-F238E27FC236}">
                <a16:creationId xmlns:a16="http://schemas.microsoft.com/office/drawing/2014/main" id="{57A37CBE-7755-4416-A445-2CC8903630BD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306" y="2030135"/>
            <a:ext cx="1176822" cy="1760063"/>
          </a:xfrm>
          <a:prstGeom prst="rect">
            <a:avLst/>
          </a:prstGeom>
        </p:spPr>
      </p:pic>
      <p:pic>
        <p:nvPicPr>
          <p:cNvPr id="9" name="Picture">
            <a:extLst>
              <a:ext uri="{FF2B5EF4-FFF2-40B4-BE49-F238E27FC236}">
                <a16:creationId xmlns:a16="http://schemas.microsoft.com/office/drawing/2014/main" id="{AAB87DB7-19D8-4DCA-8DFC-3133D058466A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396" y="2030135"/>
            <a:ext cx="1153684" cy="1644243"/>
          </a:xfrm>
          <a:prstGeom prst="rect">
            <a:avLst/>
          </a:prstGeom>
        </p:spPr>
      </p:pic>
      <p:pic>
        <p:nvPicPr>
          <p:cNvPr id="10" name="Picture">
            <a:extLst>
              <a:ext uri="{FF2B5EF4-FFF2-40B4-BE49-F238E27FC236}">
                <a16:creationId xmlns:a16="http://schemas.microsoft.com/office/drawing/2014/main" id="{0C56631C-396A-45D4-B2B6-D16E5945D821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306" y="3998217"/>
            <a:ext cx="1120234" cy="1670580"/>
          </a:xfrm>
          <a:prstGeom prst="rect">
            <a:avLst/>
          </a:prstGeom>
        </p:spPr>
      </p:pic>
      <p:pic>
        <p:nvPicPr>
          <p:cNvPr id="11" name="Picture">
            <a:extLst>
              <a:ext uri="{FF2B5EF4-FFF2-40B4-BE49-F238E27FC236}">
                <a16:creationId xmlns:a16="http://schemas.microsoft.com/office/drawing/2014/main" id="{D8CDF5A3-9B0D-4095-8888-3993F0A3D021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694" y="3998217"/>
            <a:ext cx="1070205" cy="1644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25637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24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PI-7141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20220608_154927.jpg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2784CDCA-C45D-8345-1680-AD64DDF64ED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870788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25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PI-7140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Tape Needle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20220608_154934.jpg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FF7C24AE-5908-6652-085F-E5C5347387E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826505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26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PI-7139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20220608_154937.jpg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6BAC52F5-EC0E-F9C2-4FEF-77CF4E0555F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512064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29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TIS-7169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20220608_155038.jpg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DBC5F77E-AD01-9ED4-4F30-E0EF4C18B4B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253593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30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TIS-7170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20220608_155043.jpg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6CBBFE93-8679-E58B-C326-1310728EC80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19997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31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FIS-7183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Digit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20220608_155050.jpg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C6C63931-85D2-FEA6-D63D-2926AAD38C4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1175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8157F-9ADF-1402-FE77-16A9809CA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752" y="365125"/>
            <a:ext cx="9053448" cy="727075"/>
          </a:xfrm>
        </p:spPr>
        <p:txBody>
          <a:bodyPr>
            <a:normAutofit/>
          </a:bodyPr>
          <a:lstStyle/>
          <a:p>
            <a:r>
              <a:rPr lang="en-US" dirty="0"/>
              <a:t>Indicator Lights -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259FF6-DAA6-266A-08F8-34133C4A2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4247-5CB0-4EEA-BC9F-0D2A69ECF56F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9EA747-F970-844D-9CFE-6FDBFDFF4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1970" y="1639746"/>
            <a:ext cx="1989582" cy="38771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E7004C-F3EC-761F-3AEC-F561138D5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558" y="1536573"/>
            <a:ext cx="2019300" cy="22669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8855C3-8CCE-352E-3187-9EAAE44419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1545336"/>
            <a:ext cx="1812506" cy="15363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4F5AA3-418F-D4FD-AE85-7E8E6ACE22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7468" y="3995928"/>
            <a:ext cx="2220468" cy="22204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167E964-08E0-FB0B-9374-A8914B80B7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0159" y="3830955"/>
            <a:ext cx="2838450" cy="2305050"/>
          </a:xfrm>
          <a:prstGeom prst="rect">
            <a:avLst/>
          </a:prstGeom>
        </p:spPr>
      </p:pic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AF2A1FD0-F179-8C02-BE16-22C6C564F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Monticello Site Survey – 7/7/2022</a:t>
            </a:r>
          </a:p>
        </p:txBody>
      </p:sp>
    </p:spTree>
    <p:extLst>
      <p:ext uri="{BB962C8B-B14F-4D97-AF65-F5344CB8AC3E}">
        <p14:creationId xmlns:p14="http://schemas.microsoft.com/office/powerpoint/2010/main" val="2349084991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32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PI-7121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20220608_155059.jpg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7D33515A-01EC-6852-E24C-57F410558AC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2731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35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H2PI-7173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20220608_155118.jpg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0A44F7D0-6E48-A765-A8E0-0AFE18FAAD6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63515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36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TIS-7171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20220608_155148.jpg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933CC041-7479-2BD2-DFDB-82797FD4499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479460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37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MAI-7174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20220608_155208.jpg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5E8BC879-69EB-EE85-3D0B-156FFD0E3E5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103377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38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TIS-7172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20220608_155219.jpg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0CB794D8-449E-0900-184E-A023A9081D7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931806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39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PI-7143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Tape Needle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20220608_155224.jpg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551217CB-CE91-76F7-25F8-CF398E3238E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528703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41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DPI-7144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20220608_155245.jpg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0741A816-BD9B-9872-C87E-8744AD7243A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285" y="238125"/>
            <a:ext cx="3416300" cy="6294474"/>
          </a:xfrm>
          <a:prstGeom prst="rect">
            <a:avLst/>
          </a:prstGeom>
        </p:spPr>
      </p:pic>
      <p:pic>
        <p:nvPicPr>
          <p:cNvPr id="6" name="Picture">
            <a:extLst>
              <a:ext uri="{FF2B5EF4-FFF2-40B4-BE49-F238E27FC236}">
                <a16:creationId xmlns:a16="http://schemas.microsoft.com/office/drawing/2014/main" id="{BE9C5402-FD4A-4670-8C35-86C66C17E75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049" y="238125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6852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?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PI-2579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20220608_155335.jpg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2BE2E92D-504E-A387-4436-90FF1CE743C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853507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46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PI-2580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20220608_155341.jpg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4203A902-B377-3D02-CA40-78E88AF2D03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51789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?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PI-2579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20220608_155442.jpg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82F3FE0C-1C54-608B-A349-D94A184DA03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7479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A0024C6-7468-5222-9D70-AF100BEF716B}"/>
              </a:ext>
            </a:extLst>
          </p:cNvPr>
          <p:cNvSpPr/>
          <p:nvPr/>
        </p:nvSpPr>
        <p:spPr>
          <a:xfrm>
            <a:off x="1815152" y="4477062"/>
            <a:ext cx="7758616" cy="48120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CF90916-DEC5-40D2-3B0E-8477EC2B2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50875"/>
          </a:xfrm>
        </p:spPr>
        <p:txBody>
          <a:bodyPr>
            <a:normAutofit fontScale="90000"/>
          </a:bodyPr>
          <a:lstStyle/>
          <a:p>
            <a:r>
              <a:rPr lang="en-US" dirty="0"/>
              <a:t>Monticello Site Survey - Summary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CE0A9C-B9C0-D8D3-792A-F09837329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1656" y="1202647"/>
            <a:ext cx="7773537" cy="4966142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702 Points we can read – approximately 50% of Operator Rounds</a:t>
            </a:r>
            <a:br>
              <a:rPr lang="en-US" sz="2400" dirty="0"/>
            </a:br>
            <a:endParaRPr lang="en-US" sz="2400" dirty="0"/>
          </a:p>
          <a:p>
            <a:pPr lvl="1"/>
            <a:r>
              <a:rPr lang="en-US" sz="2000" dirty="0"/>
              <a:t>377 Gauges with Needles (use Wireless Gauge Reader to read)</a:t>
            </a:r>
          </a:p>
          <a:p>
            <a:pPr lvl="2"/>
            <a:r>
              <a:rPr lang="en-US" sz="1800" dirty="0"/>
              <a:t>345 standard gauges, standard installation</a:t>
            </a:r>
          </a:p>
          <a:p>
            <a:pPr lvl="2"/>
            <a:r>
              <a:rPr lang="en-US" sz="1800" dirty="0"/>
              <a:t>10 need to tape needle</a:t>
            </a:r>
          </a:p>
          <a:p>
            <a:pPr lvl="2"/>
            <a:r>
              <a:rPr lang="en-US" sz="1800" dirty="0"/>
              <a:t>2 need to tape gauge background</a:t>
            </a:r>
          </a:p>
          <a:p>
            <a:pPr lvl="2"/>
            <a:r>
              <a:rPr lang="en-US" sz="1800" dirty="0"/>
              <a:t>3 with loose or broken glass or hazy lens</a:t>
            </a:r>
          </a:p>
          <a:p>
            <a:pPr lvl="2"/>
            <a:r>
              <a:rPr lang="en-US" sz="1800" dirty="0"/>
              <a:t>16 are high up – need Ops concurrence to install</a:t>
            </a:r>
          </a:p>
          <a:p>
            <a:pPr lvl="2"/>
            <a:r>
              <a:rPr lang="en-US" sz="1800" dirty="0"/>
              <a:t>1 is close to pipe – check clearance more carefully</a:t>
            </a:r>
            <a:br>
              <a:rPr lang="en-US" sz="1800" dirty="0"/>
            </a:br>
            <a:endParaRPr lang="en-US" sz="1800" dirty="0"/>
          </a:p>
          <a:p>
            <a:pPr lvl="1"/>
            <a:r>
              <a:rPr lang="en-US" sz="2000" dirty="0"/>
              <a:t>40 Numeric Displays (use Wireless Digit Reader to read)</a:t>
            </a:r>
            <a:br>
              <a:rPr lang="en-US" sz="1800" dirty="0"/>
            </a:br>
            <a:endParaRPr lang="en-US" sz="1800" dirty="0"/>
          </a:p>
          <a:p>
            <a:pPr lvl="1"/>
            <a:r>
              <a:rPr lang="en-US" sz="2000" dirty="0"/>
              <a:t>131 Indicator Lights (use Indicator Light WTR to read)</a:t>
            </a:r>
            <a:br>
              <a:rPr lang="en-US" sz="2000" dirty="0"/>
            </a:br>
            <a:endParaRPr lang="en-US" sz="2000" dirty="0"/>
          </a:p>
          <a:p>
            <a:pPr lvl="1"/>
            <a:r>
              <a:rPr lang="en-US" sz="2000" dirty="0"/>
              <a:t>18 Thermometers (use WHTM as ambient thermometer)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62 Thermocouples (use modified WTR to read)</a:t>
            </a:r>
            <a:br>
              <a:rPr lang="en-US" sz="2000" dirty="0"/>
            </a:br>
            <a:endParaRPr lang="en-US" sz="2000" dirty="0"/>
          </a:p>
          <a:p>
            <a:pPr lvl="1"/>
            <a:r>
              <a:rPr lang="en-US" sz="2000" dirty="0"/>
              <a:t>Estimated 80 Calculated Values (values calculated from instrument readings)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AADA-C918-2522-6A58-A043A703D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4247-5CB0-4EEA-BC9F-0D2A69ECF56F}" type="slidenum">
              <a:rPr lang="en-US" smtClean="0"/>
              <a:t>14</a:t>
            </a:fld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A8E3B9-5D5C-E962-9701-1362DF370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Monticello Site Survey – 7/7/2022</a:t>
            </a:r>
          </a:p>
        </p:txBody>
      </p:sp>
    </p:spTree>
    <p:extLst>
      <p:ext uri="{BB962C8B-B14F-4D97-AF65-F5344CB8AC3E}">
        <p14:creationId xmlns:p14="http://schemas.microsoft.com/office/powerpoint/2010/main" val="3332551761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49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PI-1025B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20220608_155503.jpg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5A7AA271-BAE0-849B-6AF9-AA34E264762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459845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50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PI-1024B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20220608_155506.jpg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47F31C53-4FA6-4274-986A-134B333FD08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835092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52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PI-1285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20220608_155606.jpg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8E0D59F0-B5C6-4187-E151-F121808C229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275869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53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PI-1286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20220608_155609.jpg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5AD0BFB6-C087-8D31-C27F-952D424C226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332122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68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TIS-4911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Thermometer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 WHTM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20220608_160116.jpg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5AF92B99-14EA-84EF-E7BA-D8950F57DE2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082570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520134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71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IL-194-2, IL-194-4, IL-196-2, IL-196-4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Light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5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20220608_160154.jpg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E1300415-D67F-629D-1668-6DBCEF30B14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112594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71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IL-194 (3) IL-196 (3)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Light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5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20220608_160204.jpg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925A167F-4863-DE67-4050-44287AF48C0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350" y="-663912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898613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74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	</a:t>
            </a:r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20220608_160254.jpg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653908A0-F7E0-6FE7-372D-9912A860DE0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853295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75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Thermometer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</a:t>
            </a:r>
            <a:r>
              <a:rPr lang="en-US" dirty="0">
                <a:solidFill>
                  <a:srgbClr val="FF0000"/>
                </a:solidFill>
              </a:rPr>
              <a:t>WHTM</a:t>
            </a:r>
            <a:endParaRPr lang="en-US" dirty="0"/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20220608_160402.jpg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5CFA8627-F23B-94AF-FB2F-F739DEAAF97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103270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78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TI-1577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20220608_161158.jpg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AC16FF33-8517-23AA-5E29-20B8498C681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1240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8157F-9ADF-1402-FE77-16A9809CA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752" y="365125"/>
            <a:ext cx="9053448" cy="727075"/>
          </a:xfrm>
        </p:spPr>
        <p:txBody>
          <a:bodyPr>
            <a:normAutofit/>
          </a:bodyPr>
          <a:lstStyle/>
          <a:p>
            <a:r>
              <a:rPr lang="en-US" dirty="0"/>
              <a:t>Thermometers -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259FF6-DAA6-266A-08F8-34133C4A2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4247-5CB0-4EEA-BC9F-0D2A69ECF56F}" type="slidenum">
              <a:rPr lang="en-US" smtClean="0"/>
              <a:t>15</a:t>
            </a:fld>
            <a:endParaRPr lang="en-US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E2C3BD7D-C9EA-E7B2-4F9B-4990C4A63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Monticello Site Survey – 7/7/2022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C54429-E4D3-30CC-4C5A-51CBD471D4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269" y="2423412"/>
            <a:ext cx="2085975" cy="20669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E5CC75-6AB4-A274-751E-6736259AF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3545" y="2066042"/>
            <a:ext cx="1895475" cy="2895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1BEAA9C-B6F9-9CA2-394A-278E275484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4509" y="2008597"/>
            <a:ext cx="2266950" cy="30670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B1A8B6B-7FB7-E4A8-1B74-D1EAF72915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2623" y="1866506"/>
            <a:ext cx="1413613" cy="342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398600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79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TI-1578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20220608_161208.jpg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345FED47-5C1D-B18B-8879-A0A6438BD30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572301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81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PI-7116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20220608_161350.jpg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92D3B747-380D-BE49-5DA6-DB89869C1BE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825510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83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OI-7120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20220608_161458.jpg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A7C0F5F8-89D7-2966-23DB-73337391269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306" y="191387"/>
            <a:ext cx="3416300" cy="6294474"/>
          </a:xfrm>
          <a:prstGeom prst="rect">
            <a:avLst/>
          </a:prstGeom>
        </p:spPr>
      </p:pic>
      <p:pic>
        <p:nvPicPr>
          <p:cNvPr id="6" name="Picture">
            <a:extLst>
              <a:ext uri="{FF2B5EF4-FFF2-40B4-BE49-F238E27FC236}">
                <a16:creationId xmlns:a16="http://schemas.microsoft.com/office/drawing/2014/main" id="{878441FC-B4C4-4012-81B3-BA0223B8C97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658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37368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84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PI-7119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20220608_161506.jpg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683C6B64-4C71-F8F7-21FB-1A08A728FA3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41470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86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PI-7118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20220608_161529.jpg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A12F4BAB-2F46-BE1B-6C32-53E0AD74C38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870585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?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Y-28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20220608_161551.jpg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233D4A94-A354-2A7F-CA54-1A37DCE4505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750473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89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PI-7114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High</a:t>
            </a:r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20220608_161628.jpg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BFDFFB68-37A3-B2F3-0D99-E7290A71C87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156457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91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Inlet Pressure Regulator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20220608_161653.jpg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99FF5F6E-9B4D-2498-0F63-04DE282C526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318662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92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Outlet pressure regulator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20220608_161707.jpg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3D59CACE-5DD5-4FCB-5AA1-79709FED95C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688819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97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TI-1591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20220608_161821.jpg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D68954BC-0B6B-D4BE-0425-26AC3E6CBAE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199" y="281763"/>
            <a:ext cx="3416300" cy="6294474"/>
          </a:xfrm>
          <a:prstGeom prst="rect">
            <a:avLst/>
          </a:prstGeom>
        </p:spPr>
      </p:pic>
      <p:pic>
        <p:nvPicPr>
          <p:cNvPr id="6" name="Picture">
            <a:extLst>
              <a:ext uri="{FF2B5EF4-FFF2-40B4-BE49-F238E27FC236}">
                <a16:creationId xmlns:a16="http://schemas.microsoft.com/office/drawing/2014/main" id="{89DDE372-63D7-4AD4-83C8-36360453E88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131" y="183174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1333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A0024C6-7468-5222-9D70-AF100BEF716B}"/>
              </a:ext>
            </a:extLst>
          </p:cNvPr>
          <p:cNvSpPr/>
          <p:nvPr/>
        </p:nvSpPr>
        <p:spPr>
          <a:xfrm>
            <a:off x="1815152" y="4965797"/>
            <a:ext cx="7758616" cy="48120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CF90916-DEC5-40D2-3B0E-8477EC2B2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50875"/>
          </a:xfrm>
        </p:spPr>
        <p:txBody>
          <a:bodyPr>
            <a:normAutofit fontScale="90000"/>
          </a:bodyPr>
          <a:lstStyle/>
          <a:p>
            <a:r>
              <a:rPr lang="en-US" dirty="0"/>
              <a:t>Monticello Site Survey - Summary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CE0A9C-B9C0-D8D3-792A-F09837329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1656" y="1202647"/>
            <a:ext cx="7773537" cy="4966142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702 Points we can read – approximately 50% of Operator Rounds</a:t>
            </a:r>
            <a:br>
              <a:rPr lang="en-US" sz="2400" dirty="0"/>
            </a:br>
            <a:endParaRPr lang="en-US" sz="2400" dirty="0"/>
          </a:p>
          <a:p>
            <a:pPr lvl="1"/>
            <a:r>
              <a:rPr lang="en-US" sz="2000" dirty="0"/>
              <a:t>377 Gauges with Needles (use Wireless Gauge Reader to read)</a:t>
            </a:r>
          </a:p>
          <a:p>
            <a:pPr lvl="2"/>
            <a:r>
              <a:rPr lang="en-US" sz="1800" dirty="0"/>
              <a:t>345 standard gauges, standard installation</a:t>
            </a:r>
          </a:p>
          <a:p>
            <a:pPr lvl="2"/>
            <a:r>
              <a:rPr lang="en-US" sz="1800" dirty="0"/>
              <a:t>10 need to tape needle</a:t>
            </a:r>
          </a:p>
          <a:p>
            <a:pPr lvl="2"/>
            <a:r>
              <a:rPr lang="en-US" sz="1800" dirty="0"/>
              <a:t>2 need to tape gauge background</a:t>
            </a:r>
          </a:p>
          <a:p>
            <a:pPr lvl="2"/>
            <a:r>
              <a:rPr lang="en-US" sz="1800" dirty="0"/>
              <a:t>3 with loose or broken glass or hazy lens</a:t>
            </a:r>
          </a:p>
          <a:p>
            <a:pPr lvl="2"/>
            <a:r>
              <a:rPr lang="en-US" sz="1800" dirty="0"/>
              <a:t>16 are high up – need Ops concurrence to install</a:t>
            </a:r>
          </a:p>
          <a:p>
            <a:pPr lvl="2"/>
            <a:r>
              <a:rPr lang="en-US" sz="1800" dirty="0"/>
              <a:t>1 is close to pipe – check clearance more carefully</a:t>
            </a:r>
            <a:br>
              <a:rPr lang="en-US" sz="1800" dirty="0"/>
            </a:br>
            <a:endParaRPr lang="en-US" sz="1800" dirty="0"/>
          </a:p>
          <a:p>
            <a:pPr lvl="1"/>
            <a:r>
              <a:rPr lang="en-US" sz="2000" dirty="0"/>
              <a:t>40 Numeric Displays (use Wireless Digit Reader to read)</a:t>
            </a:r>
            <a:br>
              <a:rPr lang="en-US" sz="1800" dirty="0"/>
            </a:br>
            <a:endParaRPr lang="en-US" sz="1800" dirty="0"/>
          </a:p>
          <a:p>
            <a:pPr lvl="1"/>
            <a:r>
              <a:rPr lang="en-US" sz="2000" dirty="0"/>
              <a:t>131 Indicator Lights (use Indicator Light WTR to read)</a:t>
            </a:r>
            <a:br>
              <a:rPr lang="en-US" sz="2000" dirty="0"/>
            </a:br>
            <a:endParaRPr lang="en-US" sz="2000" dirty="0"/>
          </a:p>
          <a:p>
            <a:pPr lvl="1"/>
            <a:r>
              <a:rPr lang="en-US" sz="2000" dirty="0"/>
              <a:t>18 Thermometers (use WHTM as ambient thermometer)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62 Thermocouples (use modified WTR to read)</a:t>
            </a:r>
            <a:br>
              <a:rPr lang="en-US" sz="2000" dirty="0"/>
            </a:br>
            <a:endParaRPr lang="en-US" sz="2000" dirty="0"/>
          </a:p>
          <a:p>
            <a:pPr lvl="1"/>
            <a:r>
              <a:rPr lang="en-US" sz="2000" dirty="0"/>
              <a:t>Estimated 80 Calculated Values (values calculated from instrument readings)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AADA-C918-2522-6A58-A043A703D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4247-5CB0-4EEA-BC9F-0D2A69ECF56F}" type="slidenum">
              <a:rPr lang="en-US" smtClean="0"/>
              <a:t>16</a:t>
            </a:fld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A8E3B9-5D5C-E962-9701-1362DF370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Monticello Site Survey – 7/7/2022</a:t>
            </a:r>
          </a:p>
        </p:txBody>
      </p:sp>
    </p:spTree>
    <p:extLst>
      <p:ext uri="{BB962C8B-B14F-4D97-AF65-F5344CB8AC3E}">
        <p14:creationId xmlns:p14="http://schemas.microsoft.com/office/powerpoint/2010/main" val="2277117845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99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TI-1584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20220608_161921.jpg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A592D168-08CA-BCFE-DCC1-1C3ACD23DEF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999460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99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TI-1581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20220608_161924.jpg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43C6095E-DF9B-0D4B-AD2E-BB8DCB59B14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234474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99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TI-1582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20220608_161927.jpg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C28B1BE8-F26A-E0E1-772B-951A014DFD8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266730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99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1583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20220608_161931.jpg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00A61C12-B7AF-1EC5-26B5-B1F75B70507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047654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100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PI-7938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High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20220608_162013.jpg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A196A8BD-5C17-7C6D-4C33-C07900DFC19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336283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101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PI-7123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High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20220608_162040.jpg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4CB363AC-16BA-9ABD-6929-4F7B8EE92B3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655050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101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PI-7124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High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20220608_162043.jpg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C04423E7-AC42-83BF-6800-D17F7312F66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418494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108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DPI-8012A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20220608_162425.jpg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1CB8AE67-EF4F-866A-C654-7B871BFB536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041292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109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DPI-8012B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20220608_162505.jpg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2554302C-6A90-ACC2-04E4-F498F50731C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586440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110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FS-8012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Digit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20220608_162534.jpg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CEB358DD-9818-9CA7-B00D-A147B3E8780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4084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8157F-9ADF-1402-FE77-16A9809CA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752" y="365125"/>
            <a:ext cx="9053448" cy="727075"/>
          </a:xfrm>
        </p:spPr>
        <p:txBody>
          <a:bodyPr>
            <a:normAutofit/>
          </a:bodyPr>
          <a:lstStyle/>
          <a:p>
            <a:r>
              <a:rPr lang="en-US" dirty="0"/>
              <a:t>Thermocouples -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259FF6-DAA6-266A-08F8-34133C4A2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4247-5CB0-4EEA-BC9F-0D2A69ECF56F}" type="slidenum">
              <a:rPr lang="en-US" smtClean="0"/>
              <a:t>17</a:t>
            </a:fld>
            <a:endParaRPr lang="en-US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E2C3BD7D-C9EA-E7B2-4F9B-4990C4A63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Monticello Site Survey – 7/7/2022</a:t>
            </a:r>
          </a:p>
        </p:txBody>
      </p:sp>
      <p:pic>
        <p:nvPicPr>
          <p:cNvPr id="12" name="Picture">
            <a:extLst>
              <a:ext uri="{FF2B5EF4-FFF2-40B4-BE49-F238E27FC236}">
                <a16:creationId xmlns:a16="http://schemas.microsoft.com/office/drawing/2014/main" id="{0CADBFA1-A86D-367B-6352-AE6A6473D0C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297" y="1401204"/>
            <a:ext cx="2051163" cy="4059902"/>
          </a:xfrm>
          <a:prstGeom prst="rect">
            <a:avLst/>
          </a:prstGeom>
        </p:spPr>
      </p:pic>
      <p:pic>
        <p:nvPicPr>
          <p:cNvPr id="14" name="Picture">
            <a:extLst>
              <a:ext uri="{FF2B5EF4-FFF2-40B4-BE49-F238E27FC236}">
                <a16:creationId xmlns:a16="http://schemas.microsoft.com/office/drawing/2014/main" id="{EB2730A1-1440-1CE1-8CC0-A54183B327C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842" y="1225484"/>
            <a:ext cx="2363878" cy="435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892640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111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PI-4398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20220608_162632.jpg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EBFB1A87-65AE-08CA-13A1-37B17B8A480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48619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127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PI-1750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20220608_162759.jpg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3F1CAD7C-F5A9-88EF-0252-4DEFA442778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982286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131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FI-7569B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20220608_162900.jpg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E920DE46-1F2F-79E7-E112-189EC0768F6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561279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129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FI-7569A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20220608_162914.jpg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EE7E7730-10CC-9CD2-4C92-FEB7D69C05C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234270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133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HWC O2 Bottle 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3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20220608_162954.jpg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86B28A40-04B9-3030-609F-30319FBDB6C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216" y="142838"/>
            <a:ext cx="2459244" cy="4625105"/>
          </a:xfrm>
          <a:prstGeom prst="rect">
            <a:avLst/>
          </a:prstGeom>
        </p:spPr>
      </p:pic>
      <p:pic>
        <p:nvPicPr>
          <p:cNvPr id="6" name="Picture">
            <a:extLst>
              <a:ext uri="{FF2B5EF4-FFF2-40B4-BE49-F238E27FC236}">
                <a16:creationId xmlns:a16="http://schemas.microsoft.com/office/drawing/2014/main" id="{5769BEF6-0A01-4D3C-A9E8-60C2E5ECDF8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510" y="1543600"/>
            <a:ext cx="2459244" cy="4893712"/>
          </a:xfrm>
          <a:prstGeom prst="rect">
            <a:avLst/>
          </a:prstGeom>
        </p:spPr>
      </p:pic>
      <p:pic>
        <p:nvPicPr>
          <p:cNvPr id="7" name="Picture">
            <a:extLst>
              <a:ext uri="{FF2B5EF4-FFF2-40B4-BE49-F238E27FC236}">
                <a16:creationId xmlns:a16="http://schemas.microsoft.com/office/drawing/2014/main" id="{48EE34E2-A47A-4A72-A753-390F498C13B0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783" y="142838"/>
            <a:ext cx="2660111" cy="549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374761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134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H/V AR 2 Zones 1 – 5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                        H/V AR 3 Zones 1-5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Light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10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20220608_163128.jpg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0C1EEE41-13A6-10D3-ABE2-01E9B2B9825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422" y="331030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365147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219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PI-1972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20220608_165552.jpg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276EFE0B-0E51-9449-4EFC-AE05A3E9CB0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135160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220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PI-1973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20220608_165602.jpg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73A0549D-093F-3F39-46EC-C0A6177B28D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528769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222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PI-3187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20220608_165714.jpg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D6D694E8-B6E9-9A1B-24A8-CD13C028EC4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872261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223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PI-3186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20220608_165718.jpg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394AA34F-828A-1344-1D33-959616A343C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1018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EB546E-771F-80DD-2653-EBB7043D1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4247-5CB0-4EEA-BC9F-0D2A69ECF56F}" type="slidenum">
              <a:rPr lang="en-US" smtClean="0"/>
              <a:t>18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8A4B66-DFC3-FFDD-F26E-B1C37D6F3563}"/>
              </a:ext>
            </a:extLst>
          </p:cNvPr>
          <p:cNvSpPr txBox="1"/>
          <p:nvPr/>
        </p:nvSpPr>
        <p:spPr>
          <a:xfrm>
            <a:off x="3002509" y="2743200"/>
            <a:ext cx="60186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Detail by Operator Round Sequence </a:t>
            </a:r>
          </a:p>
          <a:p>
            <a:pPr algn="ctr"/>
            <a:r>
              <a:rPr lang="en-US" sz="2800" dirty="0"/>
              <a:t>and Instrument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C7ACFAC-5FF0-243B-1A88-31C2E0F4F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Monticello Site Survey – 7/7/2022</a:t>
            </a:r>
          </a:p>
        </p:txBody>
      </p:sp>
    </p:spTree>
    <p:extLst>
      <p:ext uri="{BB962C8B-B14F-4D97-AF65-F5344CB8AC3E}">
        <p14:creationId xmlns:p14="http://schemas.microsoft.com/office/powerpoint/2010/main" val="51463567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224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DPIS-3192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</a:t>
            </a:r>
            <a:r>
              <a:rPr lang="en-US" dirty="0">
                <a:solidFill>
                  <a:srgbClr val="FF0000"/>
                </a:solidFill>
              </a:rPr>
              <a:t>Broken Gauge</a:t>
            </a:r>
            <a:endParaRPr lang="en-US" dirty="0"/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20220608_165734.jpg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3175D7A4-3C5E-B949-BF25-3D8270E95DE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719988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225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PI-7916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20220608_165757.jpg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51D65C97-8DF9-9932-A935-50125365C25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105388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226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DPIS-1963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20220608_165811.jpg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B2F182D9-65B8-E54E-E852-4779CEC224D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59883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227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PI-7361A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  <a:r>
              <a:rPr lang="en-US" dirty="0">
                <a:solidFill>
                  <a:srgbClr val="FF0000"/>
                </a:solidFill>
              </a:rPr>
              <a:t> High</a:t>
            </a:r>
            <a:endParaRPr lang="en-US" dirty="0"/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20220608_165829.jpg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2F2C2371-F40E-B694-3E11-3BBA460893C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639" y="191387"/>
            <a:ext cx="3416300" cy="6294474"/>
          </a:xfrm>
          <a:prstGeom prst="rect">
            <a:avLst/>
          </a:prstGeom>
        </p:spPr>
      </p:pic>
      <p:pic>
        <p:nvPicPr>
          <p:cNvPr id="6" name="Picture">
            <a:extLst>
              <a:ext uri="{FF2B5EF4-FFF2-40B4-BE49-F238E27FC236}">
                <a16:creationId xmlns:a16="http://schemas.microsoft.com/office/drawing/2014/main" id="{9F5501CC-C9C3-4F43-BE06-7EEC3AE15AD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83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853838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229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PI-3183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20220608_165913.jpg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37060681-049B-BBB2-A8AE-BDB2EEBE995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084" y="800986"/>
            <a:ext cx="4930559" cy="342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330083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?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DISP-1955-1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20220608_165924.jpg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99A0F542-E33B-3EFE-C7E4-B83BFA13743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048202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?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DPIS-1966-1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20220608_165941.jpg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5363462C-ADB3-3F1B-3D1D-208FAF180ED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702417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PI-1843, PI-1845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2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20220608_170037.jpg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02066E55-EC5E-8E60-4DBF-DE5A282A64C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526" y="1137870"/>
            <a:ext cx="5131086" cy="332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983778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231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PI-1955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	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20220608_170131.jpg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39AA51B9-FD70-BB7E-E3CB-7A23EC80FC3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542373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232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PI-1957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20220608_170142.jpg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2CF40FF5-4D23-E6C4-E803-FE930D8AF99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2021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5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FIS-4619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Digit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20220608_135809.jpg</a:t>
            </a:r>
            <a:endParaRPr lang="en-US" dirty="0"/>
          </a:p>
        </p:txBody>
      </p:sp>
      <p:pic>
        <p:nvPicPr>
          <p:cNvPr id="4" name="Picture">
            <a:extLst>
              <a:ext uri="{FF2B5EF4-FFF2-40B4-BE49-F238E27FC236}">
                <a16:creationId xmlns:a16="http://schemas.microsoft.com/office/drawing/2014/main" id="{30FC4563-4AFA-E2C9-2D64-02D543B5FC5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324" y="191387"/>
            <a:ext cx="3498635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192928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233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PI-1956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Tape Needle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20220608_170153.jpg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3D336544-1437-E6A2-B9D5-DDE04786674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869751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235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PI-3177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20220608_170226.jpg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C8615869-7A9E-3DE8-AB93-9688CD0FE86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11147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236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PI-1964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20220608_170238.jpg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743A8448-9A76-20B1-F1A9-53AD747F5D5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014280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239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PI-3176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20220608_170304.jpg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F29DFBBF-0D1D-D119-E50B-F6BAB195D25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113607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240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PI-1982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20220608_170325.jpg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EC206873-AE61-0BAD-9A23-36B626AA23B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696" y="218991"/>
            <a:ext cx="3416300" cy="6294474"/>
          </a:xfrm>
          <a:prstGeom prst="rect">
            <a:avLst/>
          </a:prstGeom>
        </p:spPr>
      </p:pic>
      <p:pic>
        <p:nvPicPr>
          <p:cNvPr id="6" name="Picture">
            <a:extLst>
              <a:ext uri="{FF2B5EF4-FFF2-40B4-BE49-F238E27FC236}">
                <a16:creationId xmlns:a16="http://schemas.microsoft.com/office/drawing/2014/main" id="{52583021-8DE7-496E-929B-75D923773C4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965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227973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242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P-104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Digit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20220608_170354.jpg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7D97A6E3-892C-5D23-F415-9136C8168FD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416456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245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PI-3182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No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20220608_170611.jpg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84A77E80-F481-3BAC-58C1-2D4CC54E8D8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789929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?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PI-1946 &amp; PI-1944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2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	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20220608_170632.jpg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DD8AFAC5-64BA-99C9-5796-CC412CAEF2E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128874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246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C-101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Light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14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20220608_170656.jpg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84AA57E6-227F-1BF6-28F6-22D793392CD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923954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249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LI-1852B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20220608_170757.jpg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6E6B1BFB-951B-B487-6394-FB973130ECA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7049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CF90916-DEC5-40D2-3B0E-8477EC2B2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50875"/>
          </a:xfrm>
        </p:spPr>
        <p:txBody>
          <a:bodyPr>
            <a:normAutofit fontScale="90000"/>
          </a:bodyPr>
          <a:lstStyle/>
          <a:p>
            <a:r>
              <a:rPr lang="en-US" dirty="0"/>
              <a:t>Monticello Site Survey - Summary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CE0A9C-B9C0-D8D3-792A-F09837329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1656" y="1202647"/>
            <a:ext cx="7773537" cy="4966142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702 Points we can read – approximately 50% of Operator Rounds</a:t>
            </a:r>
            <a:br>
              <a:rPr lang="en-US" sz="2400" dirty="0"/>
            </a:br>
            <a:endParaRPr lang="en-US" sz="2400" dirty="0"/>
          </a:p>
          <a:p>
            <a:pPr lvl="1"/>
            <a:r>
              <a:rPr lang="en-US" sz="2000" dirty="0"/>
              <a:t>377 Gauges with Needles (use Wireless Gauge Reader to read)</a:t>
            </a:r>
          </a:p>
          <a:p>
            <a:pPr lvl="2"/>
            <a:r>
              <a:rPr lang="en-US" sz="1800" dirty="0"/>
              <a:t>345 standard gauges, standard installation</a:t>
            </a:r>
          </a:p>
          <a:p>
            <a:pPr lvl="2"/>
            <a:r>
              <a:rPr lang="en-US" sz="1800" dirty="0"/>
              <a:t>10 need to tape needle</a:t>
            </a:r>
          </a:p>
          <a:p>
            <a:pPr lvl="2"/>
            <a:r>
              <a:rPr lang="en-US" sz="1800" dirty="0"/>
              <a:t>2 need to tape gauge background</a:t>
            </a:r>
          </a:p>
          <a:p>
            <a:pPr lvl="2"/>
            <a:r>
              <a:rPr lang="en-US" sz="1800" dirty="0"/>
              <a:t>3 with loose or broken glass or hazy lens</a:t>
            </a:r>
          </a:p>
          <a:p>
            <a:pPr lvl="2"/>
            <a:r>
              <a:rPr lang="en-US" sz="1800" dirty="0"/>
              <a:t>16 are high up – need Ops concurrence to install</a:t>
            </a:r>
          </a:p>
          <a:p>
            <a:pPr lvl="2"/>
            <a:r>
              <a:rPr lang="en-US" sz="1800" dirty="0"/>
              <a:t>1 is close to pipe – check clearance more carefully</a:t>
            </a:r>
            <a:br>
              <a:rPr lang="en-US" sz="1800" dirty="0"/>
            </a:br>
            <a:endParaRPr lang="en-US" sz="1800" dirty="0"/>
          </a:p>
          <a:p>
            <a:pPr lvl="1"/>
            <a:r>
              <a:rPr lang="en-US" sz="2000" dirty="0"/>
              <a:t>40 Numeric Displays (use Wireless Digit Reader to read)</a:t>
            </a:r>
            <a:br>
              <a:rPr lang="en-US" sz="1800" dirty="0"/>
            </a:br>
            <a:endParaRPr lang="en-US" sz="1800" dirty="0"/>
          </a:p>
          <a:p>
            <a:pPr lvl="1"/>
            <a:r>
              <a:rPr lang="en-US" sz="2000" dirty="0"/>
              <a:t>131 Indicator Lights (use Indicator Light WTR to read)</a:t>
            </a:r>
            <a:br>
              <a:rPr lang="en-US" sz="2000" dirty="0"/>
            </a:br>
            <a:endParaRPr lang="en-US" sz="2000" dirty="0"/>
          </a:p>
          <a:p>
            <a:pPr lvl="1"/>
            <a:r>
              <a:rPr lang="en-US" sz="2000" dirty="0"/>
              <a:t>18 Thermometers (use WHTM as ambient thermometer)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62 Thermocouples (use modified WTR to read)</a:t>
            </a:r>
            <a:br>
              <a:rPr lang="en-US" sz="2000" dirty="0"/>
            </a:br>
            <a:endParaRPr lang="en-US" sz="2000" dirty="0"/>
          </a:p>
          <a:p>
            <a:pPr lvl="1"/>
            <a:r>
              <a:rPr lang="en-US" sz="2000" dirty="0"/>
              <a:t>Estimated 80 Calculated Values (values calculated from instrument readings)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AADA-C918-2522-6A58-A043A703D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4247-5CB0-4EEA-BC9F-0D2A69ECF56F}" type="slidenum">
              <a:rPr lang="en-US" smtClean="0"/>
              <a:t>2</a:t>
            </a:fld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A8E3B9-5D5C-E962-9701-1362DF370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Monticello Site Survey – 7/7/2022</a:t>
            </a:r>
          </a:p>
        </p:txBody>
      </p:sp>
    </p:spTree>
    <p:extLst>
      <p:ext uri="{BB962C8B-B14F-4D97-AF65-F5344CB8AC3E}">
        <p14:creationId xmlns:p14="http://schemas.microsoft.com/office/powerpoint/2010/main" val="16328971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6 &amp; 7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D23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2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20220608_135842.jpg</a:t>
            </a:r>
            <a:endParaRPr lang="en-US" dirty="0"/>
          </a:p>
        </p:txBody>
      </p:sp>
      <p:pic>
        <p:nvPicPr>
          <p:cNvPr id="4" name="Picture">
            <a:extLst>
              <a:ext uri="{FF2B5EF4-FFF2-40B4-BE49-F238E27FC236}">
                <a16:creationId xmlns:a16="http://schemas.microsoft.com/office/drawing/2014/main" id="{5058DEB5-DFF8-346B-E239-EDC2B8777B1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992" y="281762"/>
            <a:ext cx="3376033" cy="49949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AC96016-0F9F-40B0-B422-8B508EB27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9520" y="346985"/>
            <a:ext cx="3241357" cy="491495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639B684-94A7-D303-29D2-CF17F347709C}"/>
              </a:ext>
            </a:extLst>
          </p:cNvPr>
          <p:cNvSpPr/>
          <p:nvPr/>
        </p:nvSpPr>
        <p:spPr>
          <a:xfrm>
            <a:off x="5558589" y="1315453"/>
            <a:ext cx="1155032" cy="97856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A7C4F78-6AA7-F4C0-B73F-B0D941B75C05}"/>
              </a:ext>
            </a:extLst>
          </p:cNvPr>
          <p:cNvSpPr/>
          <p:nvPr/>
        </p:nvSpPr>
        <p:spPr>
          <a:xfrm>
            <a:off x="10050379" y="1483895"/>
            <a:ext cx="1155032" cy="97856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029409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250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LI-1853B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20220608_170800.jpg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F8E2828E-F856-D12B-9ABD-F839EFB4E59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305572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251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PI-3046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High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20220608_171026.jpg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A9F000D2-7E1B-CA53-DEBA-1FD5DC4CE42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797137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252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PI-7361B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High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20220608_171110.jpg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9BD8951D-2D32-71EF-C28F-660D1D93DB2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69995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253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PI-3196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20220608_171212.jpg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061945F8-725A-CEF7-CCD5-0E5AEEF868C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990393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254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PI-1846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20220608_171235.jpg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F5FF20A5-B971-1A35-2475-E7D1E84D4A7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045777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256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PI-3197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20220608_171306.jpg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9F8C11BC-5CF9-74B3-54E0-5CF5AB5CDB2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618746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257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PI-1847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20220608_171316.jpg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B15C2802-DBF4-ED27-9303-49AA53ABB0A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584406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261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C-255 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Light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20220608_171421.jpg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4FD0BE69-F521-B291-24E3-577068793D9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737251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264 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DPIS-1955-1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20220608_171726.jpg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6D93E4B8-CE59-AA71-B470-5D838ED111B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931980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266 ?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DISP-1957, DISP-1958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 dirty="0"/>
              <a:t>Filename: 20220608_171806.jpg</a:t>
            </a:r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F8D33CCE-09EA-0020-6208-1B19AFD171B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0080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8 &amp; 9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D24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2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20220608_135852.jpg</a:t>
            </a:r>
            <a:endParaRPr lang="en-US" dirty="0"/>
          </a:p>
        </p:txBody>
      </p:sp>
      <p:pic>
        <p:nvPicPr>
          <p:cNvPr id="4" name="Picture">
            <a:extLst>
              <a:ext uri="{FF2B5EF4-FFF2-40B4-BE49-F238E27FC236}">
                <a16:creationId xmlns:a16="http://schemas.microsoft.com/office/drawing/2014/main" id="{95D22608-36CA-E56E-9E9D-BAC163B2828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460" y="142838"/>
            <a:ext cx="3416300" cy="6294474"/>
          </a:xfrm>
          <a:prstGeom prst="rect">
            <a:avLst/>
          </a:prstGeom>
        </p:spPr>
      </p:pic>
      <p:pic>
        <p:nvPicPr>
          <p:cNvPr id="6" name="Picture">
            <a:extLst>
              <a:ext uri="{FF2B5EF4-FFF2-40B4-BE49-F238E27FC236}">
                <a16:creationId xmlns:a16="http://schemas.microsoft.com/office/drawing/2014/main" id="{22ABEC43-E8DD-4872-8120-EBC53DC5AC2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094" y="238125"/>
            <a:ext cx="3416300" cy="6294474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2573EDF-B461-6501-533C-AFC87E55151C}"/>
              </a:ext>
            </a:extLst>
          </p:cNvPr>
          <p:cNvSpPr/>
          <p:nvPr/>
        </p:nvSpPr>
        <p:spPr>
          <a:xfrm>
            <a:off x="6136105" y="1636295"/>
            <a:ext cx="1155032" cy="97856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626164A-730B-BF17-6C00-E7E819B54512}"/>
              </a:ext>
            </a:extLst>
          </p:cNvPr>
          <p:cNvSpPr/>
          <p:nvPr/>
        </p:nvSpPr>
        <p:spPr>
          <a:xfrm>
            <a:off x="9336505" y="1002632"/>
            <a:ext cx="1716505" cy="145426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535747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270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DPIS-1955-2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20220608_172017.jpg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7471CFC4-3B40-F5CC-E8CE-3DBB1363CAE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060494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272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DISP-1955-4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20220608_172046.jpg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B9DE599F-013D-2942-85DF-977DB5B1B8F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398425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275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DLS-2112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20220608_172128.jpg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80794176-4D60-115A-39A9-084260BAFAB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167639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276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DLS-2115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20220608_172133.jpg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5B2B0CB2-FB7C-783D-CB83-C72463CE329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672563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277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DLS-2114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20220608_172136.jpg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96753CFB-839D-9E68-28A2-7C1800ABD86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115798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278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Air supply regulator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20220608_172140.jpg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7CAF103E-9FBC-2D3F-232C-B0A1CA28B35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950583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4 &amp; 11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FQ-2543 &amp; FQ-2544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2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20220609_063239.jpg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A8B29168-6F61-7249-4F63-4F49CD7D993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219" y="938461"/>
            <a:ext cx="2154931" cy="3970423"/>
          </a:xfrm>
          <a:prstGeom prst="rect">
            <a:avLst/>
          </a:prstGeom>
        </p:spPr>
      </p:pic>
      <p:pic>
        <p:nvPicPr>
          <p:cNvPr id="6" name="Picture">
            <a:extLst>
              <a:ext uri="{FF2B5EF4-FFF2-40B4-BE49-F238E27FC236}">
                <a16:creationId xmlns:a16="http://schemas.microsoft.com/office/drawing/2014/main" id="{6849582D-AE4D-459B-A979-95B925B3050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541" y="238125"/>
            <a:ext cx="1770030" cy="2712213"/>
          </a:xfrm>
          <a:prstGeom prst="rect">
            <a:avLst/>
          </a:prstGeom>
        </p:spPr>
      </p:pic>
      <p:pic>
        <p:nvPicPr>
          <p:cNvPr id="7" name="Picture">
            <a:extLst>
              <a:ext uri="{FF2B5EF4-FFF2-40B4-BE49-F238E27FC236}">
                <a16:creationId xmlns:a16="http://schemas.microsoft.com/office/drawing/2014/main" id="{C7B1DF35-A15F-429A-9A48-92E29BDDD47D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548" y="3473126"/>
            <a:ext cx="1770030" cy="2712213"/>
          </a:xfrm>
          <a:prstGeom prst="rect">
            <a:avLst/>
          </a:prstGeom>
        </p:spPr>
      </p:pic>
      <p:pic>
        <p:nvPicPr>
          <p:cNvPr id="8" name="Picture">
            <a:extLst>
              <a:ext uri="{FF2B5EF4-FFF2-40B4-BE49-F238E27FC236}">
                <a16:creationId xmlns:a16="http://schemas.microsoft.com/office/drawing/2014/main" id="{99378B65-A09F-4892-694C-35DB676250D4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744" y="1138990"/>
            <a:ext cx="2381307" cy="438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805168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?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P-75A &amp; P-57B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Digit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2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20220609_063550.jpg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A6061C05-1AB2-1F9B-FC90-565D7FEB472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207559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?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DPI-2602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20220609_064138.jpg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B05DA552-E89B-6045-11C8-AB82778657D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921706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83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DPI-4704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20220609_064455.jpg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4E08F309-A079-BA92-0C36-F09A2430A62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2354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5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FIS-4619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Digit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20220608_135900.jpg</a:t>
            </a:r>
            <a:endParaRPr lang="en-US" dirty="0"/>
          </a:p>
        </p:txBody>
      </p:sp>
      <p:pic>
        <p:nvPicPr>
          <p:cNvPr id="4" name="Picture">
            <a:extLst>
              <a:ext uri="{FF2B5EF4-FFF2-40B4-BE49-F238E27FC236}">
                <a16:creationId xmlns:a16="http://schemas.microsoft.com/office/drawing/2014/main" id="{2B08CA7A-70D4-6AEF-14D5-C52B8D3F676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453588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84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DPI-4705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20220609_064458.jpg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42277BF4-1985-AF2D-FB87-E81FD2843E8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723446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85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DPI-4706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20220609_064503.jpg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8135C657-15F7-0821-4D9B-FC2359C9669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548565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86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DPI-4707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20220609_064516.jpg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FC35B760-2156-9F3D-3DC5-334D561EB8D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733448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87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DPI-4708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20220609_064519.jpg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B4C4603F-5567-D142-3ACD-939ADD0EEA5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982370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88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DPI-4709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20220609_064523.jpg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AD4C0B91-030B-606B-A30C-F5CA41ACC08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190689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89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DPI-7995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 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20220609_064600.jpg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76DE4BF1-9B71-114C-19FF-8771CA77CF6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038638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4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No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20220609_065129.jpg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2005AA92-3D8E-D288-9652-E2BDF84D3FA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680603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25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DPS-9299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20220609_065547.jpg</a:t>
            </a:r>
            <a:endParaRPr lang="en-US" dirty="0"/>
          </a:p>
        </p:txBody>
      </p:sp>
      <p:pic>
        <p:nvPicPr>
          <p:cNvPr id="6" name="Picture">
            <a:extLst>
              <a:ext uri="{FF2B5EF4-FFF2-40B4-BE49-F238E27FC236}">
                <a16:creationId xmlns:a16="http://schemas.microsoft.com/office/drawing/2014/main" id="{4610ACDB-BD4C-4F8E-B3DF-DAF2A837530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485" y="28721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408839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26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TI 2967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20220609_065658.jpg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50C2E9E9-5B47-4112-A80C-CDE94162439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167998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27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TI-2966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20220609_065751.jpg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1911411A-EE20-764D-89FB-72B03DB5161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5230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10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FZ-5065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Thermometer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WHTM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20220608_135956.jpg</a:t>
            </a:r>
            <a:endParaRPr lang="en-US" dirty="0"/>
          </a:p>
        </p:txBody>
      </p:sp>
      <p:pic>
        <p:nvPicPr>
          <p:cNvPr id="4" name="Picture">
            <a:extLst>
              <a:ext uri="{FF2B5EF4-FFF2-40B4-BE49-F238E27FC236}">
                <a16:creationId xmlns:a16="http://schemas.microsoft.com/office/drawing/2014/main" id="{1DA19783-A38C-08A2-4009-FA3ADE6FCF6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596229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28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TI-8072C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Thermometer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WHTM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20220609_065829.jpg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C5D16DED-3001-3418-D8C9-6386963B03E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734735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31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PI-7351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High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20220609_065939.jpg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D2982088-35F0-3C13-A238-00B8ABA1C7F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864" y="142838"/>
            <a:ext cx="3416300" cy="6294474"/>
          </a:xfrm>
          <a:prstGeom prst="rect">
            <a:avLst/>
          </a:prstGeom>
        </p:spPr>
      </p:pic>
      <p:pic>
        <p:nvPicPr>
          <p:cNvPr id="7" name="Picture">
            <a:extLst>
              <a:ext uri="{FF2B5EF4-FFF2-40B4-BE49-F238E27FC236}">
                <a16:creationId xmlns:a16="http://schemas.microsoft.com/office/drawing/2014/main" id="{271B67AE-5B80-44F3-ACB7-CADFCD9E068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597" y="142838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641875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30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TI-1563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 High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20220609_065944.jpg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6FAD4A79-033D-91F3-154A-08AEA61F1D7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816162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32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TI-1566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20220609_070020.jpg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9BE6A2D9-C090-F420-C54A-E3E1072107A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923067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33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TI-1407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20220609_070031.jpg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81A2B13D-49D6-D913-1DD8-0655592DDDA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011" y="238125"/>
            <a:ext cx="3416300" cy="6294474"/>
          </a:xfrm>
          <a:prstGeom prst="rect">
            <a:avLst/>
          </a:prstGeom>
        </p:spPr>
      </p:pic>
      <p:pic>
        <p:nvPicPr>
          <p:cNvPr id="6" name="Picture">
            <a:extLst>
              <a:ext uri="{FF2B5EF4-FFF2-40B4-BE49-F238E27FC236}">
                <a16:creationId xmlns:a16="http://schemas.microsoft.com/office/drawing/2014/main" id="{63A66B99-974D-4F7A-ADF3-72EB63BB850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360" y="238125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257434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34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TI-1565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20220609_070103.jpg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727CBD7B-2DCB-FEEA-319E-34A42AFA26F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272457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35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TI-1406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20220609_070110.jpg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BB09C44D-C8F5-F4C5-56D2-AFB78A104D3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969" y="191387"/>
            <a:ext cx="3416300" cy="6294474"/>
          </a:xfrm>
          <a:prstGeom prst="rect">
            <a:avLst/>
          </a:prstGeom>
        </p:spPr>
      </p:pic>
      <p:pic>
        <p:nvPicPr>
          <p:cNvPr id="6" name="Picture">
            <a:extLst>
              <a:ext uri="{FF2B5EF4-FFF2-40B4-BE49-F238E27FC236}">
                <a16:creationId xmlns:a16="http://schemas.microsoft.com/office/drawing/2014/main" id="{03A7737A-1059-48A9-9595-A23BB167631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83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042844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36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TI-1564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20220609_070128.jpg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69B9F1C0-FB03-410A-8755-F840BDE3B5B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518115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36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TI-1564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20220609_070129.jpg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6BF042AD-2F86-066F-4A65-92F6044AE91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834234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37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TI-1405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</a:t>
            </a:r>
            <a:r>
              <a:rPr lang="en-US" dirty="0">
                <a:solidFill>
                  <a:srgbClr val="FF0000"/>
                </a:solidFill>
              </a:rPr>
              <a:t>High</a:t>
            </a:r>
            <a:endParaRPr lang="en-US" dirty="0"/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20220609_070140.jpg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FBE2A673-752D-FF7F-91F8-01FEDD0264B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5625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12 &amp; 13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D20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2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20220608_140148.jpg</a:t>
            </a:r>
            <a:endParaRPr lang="en-US" dirty="0"/>
          </a:p>
        </p:txBody>
      </p:sp>
      <p:pic>
        <p:nvPicPr>
          <p:cNvPr id="4" name="Picture">
            <a:extLst>
              <a:ext uri="{FF2B5EF4-FFF2-40B4-BE49-F238E27FC236}">
                <a16:creationId xmlns:a16="http://schemas.microsoft.com/office/drawing/2014/main" id="{C2DCFB6A-1289-7042-3EF3-77663B65E12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032" y="568377"/>
            <a:ext cx="6609347" cy="480572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F0C4D46E-DAA3-6E6C-95DF-500FE49F9F55}"/>
              </a:ext>
            </a:extLst>
          </p:cNvPr>
          <p:cNvSpPr/>
          <p:nvPr/>
        </p:nvSpPr>
        <p:spPr>
          <a:xfrm>
            <a:off x="6713621" y="1098885"/>
            <a:ext cx="2430378" cy="126732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333204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38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DPI-7940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20220609_070210.jpg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ECE16031-4A6A-3A69-3517-D4B4EFA355E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736105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39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DPI-7941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20220609_070212.jpg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62001625-6713-D6BB-6D84-898C159163C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932602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40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DPI-7942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20220609_070214.jpg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53A0B57A-54C4-E09A-CF82-5824C7FAA5D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610037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43, 44, 47, 49, 50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DISP-2827, DISP-2828, 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                        PI-1396,PI-1397,PI-1700?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5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20220609_070327.jpg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5CA63D02-10EC-108C-DF13-4A2D89F1678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99256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46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FI-4145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20220609_070435.jpg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46C6617A-19C3-8216-F117-D69B8AA43EC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272816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51,56-59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TI-1400, PI-9346, PI-12-114, 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                        PI-12-87, PI-12-96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5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20220609_070505.jpg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1ED9A4B2-67D8-A051-0E00-B6DDEA74F93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087842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61-63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C-571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Digit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3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20220609_070505.jpg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1ED9A4B2-67D8-A051-0E00-B6DDEA74F93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977335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64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PI-7325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20220609_070901.jpg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9BA2C430-B3DA-8209-8ABD-114A3F3D29F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832087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65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PI-7324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High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20220609_070918.jpg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957FE272-89A3-79EA-F64B-DAB14277EEA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759298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900813" y="680682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69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FI-4814A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Digit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20220609_071005.jpg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14EFCCA7-F7E1-139F-F1B1-6E153369425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178" y="273742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2192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23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Thermometer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</a:t>
            </a:r>
            <a:r>
              <a:rPr lang="en-US" dirty="0">
                <a:solidFill>
                  <a:srgbClr val="FF0000"/>
                </a:solidFill>
              </a:rPr>
              <a:t>WHTM</a:t>
            </a:r>
            <a:endParaRPr lang="en-US" dirty="0"/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20220608_140610.jpg</a:t>
            </a:r>
            <a:endParaRPr lang="en-US" dirty="0"/>
          </a:p>
        </p:txBody>
      </p:sp>
      <p:pic>
        <p:nvPicPr>
          <p:cNvPr id="4" name="Picture">
            <a:extLst>
              <a:ext uri="{FF2B5EF4-FFF2-40B4-BE49-F238E27FC236}">
                <a16:creationId xmlns:a16="http://schemas.microsoft.com/office/drawing/2014/main" id="{CD90B894-A1E0-0671-4519-AE537C54D6B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191387"/>
            <a:ext cx="409236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464470"/>
      </p:ext>
    </p:extLst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67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FI-4813A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Digit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20220609_071019.jpg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06641402-4622-77F2-3495-23F827BD2FE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80434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70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FI-4814B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Digit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20220609_071024.jpg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EA3854D2-2CF4-ACB1-0EE6-F3454287F15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743022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71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FI-4813B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Digit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20220609_071029.jpg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E49D6745-F03C-CE65-901C-3127715C769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580320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70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FI-4814B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Digit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20220609_071036.jpg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08ECBD86-4AAE-A15C-FCA8-C892ECE8DFD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958114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72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AMS-4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Digit 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20220609_071157.jpg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F70C1DBB-89A9-F79A-1159-7AA2CD78DE5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108" y="335560"/>
            <a:ext cx="3199055" cy="6091578"/>
          </a:xfrm>
          <a:prstGeom prst="rect">
            <a:avLst/>
          </a:prstGeom>
        </p:spPr>
      </p:pic>
      <p:pic>
        <p:nvPicPr>
          <p:cNvPr id="6" name="Picture">
            <a:extLst>
              <a:ext uri="{FF2B5EF4-FFF2-40B4-BE49-F238E27FC236}">
                <a16:creationId xmlns:a16="http://schemas.microsoft.com/office/drawing/2014/main" id="{5F5B624D-BE11-40D0-ABF3-2606C3D15C1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383" y="132664"/>
            <a:ext cx="2105590" cy="3684327"/>
          </a:xfrm>
          <a:prstGeom prst="rect">
            <a:avLst/>
          </a:prstGeom>
        </p:spPr>
      </p:pic>
      <p:pic>
        <p:nvPicPr>
          <p:cNvPr id="7" name="Picture">
            <a:extLst>
              <a:ext uri="{FF2B5EF4-FFF2-40B4-BE49-F238E27FC236}">
                <a16:creationId xmlns:a16="http://schemas.microsoft.com/office/drawing/2014/main" id="{C4478B01-DC84-4E3D-A47A-C37D85404C99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491" y="1123736"/>
            <a:ext cx="2023098" cy="353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058176"/>
      </p:ext>
    </p:extLst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74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TI-7044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20220609_071326.jpg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53652814-4F90-BCAA-ABD8-6ACB53BF864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685"/>
      </p:ext>
    </p:extLst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75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TI-7045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20220609_071335.jpg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B6E1805E-F510-6561-82DA-AC10C610E27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689894"/>
      </p:ext>
    </p:extLst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77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PI-7046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Tape Background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20220609_071400.jpg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5B6BBE8D-1F64-72CD-3BA3-BB60DB77651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734256"/>
      </p:ext>
    </p:extLst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78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TI-7040, TI-7041, TI-7042, 	TI-7043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4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20220609_071418.jpg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6AB45BFE-D1A6-DBB1-7E83-89B8C1FB820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740" y="647199"/>
            <a:ext cx="5639397" cy="421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848007"/>
      </p:ext>
    </p:extLst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80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PI-7048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20220609_071458.jpg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CC59525A-3A38-53E0-D610-7052AC8FE51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9775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910700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28,29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D53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Charger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2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20220608_140740.jpg</a:t>
            </a:r>
            <a:endParaRPr lang="en-US" dirty="0"/>
          </a:p>
        </p:txBody>
      </p:sp>
      <p:pic>
        <p:nvPicPr>
          <p:cNvPr id="4" name="Picture">
            <a:extLst>
              <a:ext uri="{FF2B5EF4-FFF2-40B4-BE49-F238E27FC236}">
                <a16:creationId xmlns:a16="http://schemas.microsoft.com/office/drawing/2014/main" id="{E2A61E88-9F86-192D-BEE9-A519C7BEDB3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504" y="1202040"/>
            <a:ext cx="5894137" cy="362663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E7EB7C9-D66C-1915-B639-B7E8E36653E7}"/>
              </a:ext>
            </a:extLst>
          </p:cNvPr>
          <p:cNvSpPr/>
          <p:nvPr/>
        </p:nvSpPr>
        <p:spPr>
          <a:xfrm>
            <a:off x="6136105" y="1636295"/>
            <a:ext cx="1155032" cy="97856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1901FE4-179E-FEED-8915-29EC6849ABB1}"/>
              </a:ext>
            </a:extLst>
          </p:cNvPr>
          <p:cNvSpPr/>
          <p:nvPr/>
        </p:nvSpPr>
        <p:spPr>
          <a:xfrm>
            <a:off x="7868652" y="1628275"/>
            <a:ext cx="1155032" cy="97856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740679"/>
      </p:ext>
    </p:extLst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82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Filter Differential Pressure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20220609_071645.jpg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EF84F040-25C1-26BB-726B-2951F120843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167574"/>
      </p:ext>
    </p:extLst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88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TI-7035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20220609_071838.jpg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220EC5E2-3FA4-4F5F-27BB-E6A48B4BEB7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185241"/>
      </p:ext>
    </p:extLst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85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TI-7037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20220609_071844.jpg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6BAEE9DC-5F08-A89D-73C8-8769AF68E91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754650"/>
      </p:ext>
    </p:extLst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87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PI-7038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Tape background</a:t>
            </a:r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20220609_071909.jpg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BC26DD81-660F-AEA7-B190-3DF9BA543A1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133336"/>
      </p:ext>
    </p:extLst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88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TI-7032, TI-7033, TI-7034, 	TI-7035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4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20220609_071914.jpg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5434AA88-016B-0823-A38B-F07EA560150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779" y="833071"/>
            <a:ext cx="6244063" cy="4195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63017"/>
      </p:ext>
    </p:extLst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89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PI-7037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20220609_071942.jpg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170D0766-DB2F-D952-4C9A-00356F3F0DA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781777"/>
      </p:ext>
    </p:extLst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94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RPS-MG AMPS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20220609_101634.jpg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F42D8990-320C-E9CC-1EB5-BBACB65CE2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775865"/>
      </p:ext>
    </p:extLst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95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# 11 RPS-MG VOLTS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20220609_101638.jpg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65A679A2-EE8F-3216-6FCA-7F32F15AB93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360" y="696171"/>
            <a:ext cx="2388246" cy="4833020"/>
          </a:xfrm>
          <a:prstGeom prst="rect">
            <a:avLst/>
          </a:prstGeom>
        </p:spPr>
      </p:pic>
      <p:pic>
        <p:nvPicPr>
          <p:cNvPr id="6" name="Picture">
            <a:extLst>
              <a:ext uri="{FF2B5EF4-FFF2-40B4-BE49-F238E27FC236}">
                <a16:creationId xmlns:a16="http://schemas.microsoft.com/office/drawing/2014/main" id="{73E6BBF2-F208-4EBA-8305-40F2C07B31F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286" y="696171"/>
            <a:ext cx="1986964" cy="4287002"/>
          </a:xfrm>
          <a:prstGeom prst="rect">
            <a:avLst/>
          </a:prstGeom>
        </p:spPr>
      </p:pic>
      <p:pic>
        <p:nvPicPr>
          <p:cNvPr id="7" name="Picture">
            <a:extLst>
              <a:ext uri="{FF2B5EF4-FFF2-40B4-BE49-F238E27FC236}">
                <a16:creationId xmlns:a16="http://schemas.microsoft.com/office/drawing/2014/main" id="{CA81DF7F-EE7F-4249-B457-C73A534EBA7C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510" y="696171"/>
            <a:ext cx="1986964" cy="428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91900"/>
      </p:ext>
    </p:extLst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98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#12 RPS-MG AMPS ?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 dirty="0"/>
              <a:t>Filename: 20220609_101801.jpg</a:t>
            </a:r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CEC9F2F7-0E3E-1610-4D32-FC8465DECE3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029201"/>
      </p:ext>
    </p:extLst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99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#12 RPS-MG VOLTS ?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20220609_101805.jpg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79B93A15-6FEE-42B5-EDF0-9EADE9F9764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8823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30 &amp; 31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D54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2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20220608_140746.jpg</a:t>
            </a:r>
            <a:endParaRPr lang="en-US" dirty="0"/>
          </a:p>
        </p:txBody>
      </p:sp>
      <p:pic>
        <p:nvPicPr>
          <p:cNvPr id="4" name="Picture">
            <a:extLst>
              <a:ext uri="{FF2B5EF4-FFF2-40B4-BE49-F238E27FC236}">
                <a16:creationId xmlns:a16="http://schemas.microsoft.com/office/drawing/2014/main" id="{D0F6C2F2-B4E7-CB62-EB26-D83C165D27C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873" y="1202040"/>
            <a:ext cx="6871655" cy="3811118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9C1BCB7-9841-38AF-5CB1-C67C628DD9D6}"/>
              </a:ext>
            </a:extLst>
          </p:cNvPr>
          <p:cNvSpPr/>
          <p:nvPr/>
        </p:nvSpPr>
        <p:spPr>
          <a:xfrm>
            <a:off x="4940968" y="1403684"/>
            <a:ext cx="2350169" cy="1074821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80284"/>
      </p:ext>
    </p:extLst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100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EPA-153,EPA-154,EPA-156,EPA-175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Light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8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20220609_101840.jpg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2E4F4CD0-D84D-5DB3-AD58-EC551842C18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899" y="356279"/>
            <a:ext cx="2131434" cy="3894052"/>
          </a:xfrm>
          <a:prstGeom prst="rect">
            <a:avLst/>
          </a:prstGeom>
        </p:spPr>
      </p:pic>
      <p:pic>
        <p:nvPicPr>
          <p:cNvPr id="6" name="Picture">
            <a:extLst>
              <a:ext uri="{FF2B5EF4-FFF2-40B4-BE49-F238E27FC236}">
                <a16:creationId xmlns:a16="http://schemas.microsoft.com/office/drawing/2014/main" id="{A1B12928-932F-4547-A1F0-B58E25F928E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368" y="356279"/>
            <a:ext cx="2049959" cy="3238151"/>
          </a:xfrm>
          <a:prstGeom prst="rect">
            <a:avLst/>
          </a:prstGeom>
        </p:spPr>
      </p:pic>
      <p:pic>
        <p:nvPicPr>
          <p:cNvPr id="7" name="Picture">
            <a:extLst>
              <a:ext uri="{FF2B5EF4-FFF2-40B4-BE49-F238E27FC236}">
                <a16:creationId xmlns:a16="http://schemas.microsoft.com/office/drawing/2014/main" id="{FC86C877-B343-43D3-96EA-B59FAF519D88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388" y="356279"/>
            <a:ext cx="1613440" cy="2602147"/>
          </a:xfrm>
          <a:prstGeom prst="rect">
            <a:avLst/>
          </a:prstGeom>
        </p:spPr>
      </p:pic>
      <p:pic>
        <p:nvPicPr>
          <p:cNvPr id="8" name="Picture">
            <a:extLst>
              <a:ext uri="{FF2B5EF4-FFF2-40B4-BE49-F238E27FC236}">
                <a16:creationId xmlns:a16="http://schemas.microsoft.com/office/drawing/2014/main" id="{2C85908F-8ACB-40F9-BD6A-847CBA729EF5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829" y="3620150"/>
            <a:ext cx="1976810" cy="2881571"/>
          </a:xfrm>
          <a:prstGeom prst="rect">
            <a:avLst/>
          </a:prstGeom>
        </p:spPr>
      </p:pic>
      <p:pic>
        <p:nvPicPr>
          <p:cNvPr id="9" name="Picture">
            <a:extLst>
              <a:ext uri="{FF2B5EF4-FFF2-40B4-BE49-F238E27FC236}">
                <a16:creationId xmlns:a16="http://schemas.microsoft.com/office/drawing/2014/main" id="{44FE32E4-7241-4BB5-B055-CED6585152F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089" y="3568710"/>
            <a:ext cx="1976810" cy="260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803950"/>
      </p:ext>
    </p:extLst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102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DPIS-2573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20220609_102116.jpg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6F0F2DF6-4143-9A13-5800-D4310E3A0C0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048209"/>
      </p:ext>
    </p:extLst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103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DPIS-2572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20220609_102131.jpg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FEC3EFC6-21D7-FEA9-429B-30995ACC696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062555"/>
      </p:ext>
    </p:extLst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105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PI-7192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20220609_102218.jpg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EB6E00CA-8ED5-BF01-24DB-23D55F7E26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198738"/>
      </p:ext>
    </p:extLst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106,107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PI-10-115A, PI-10-116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2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	No Pic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20220609_102419.jpg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046464"/>
      </p:ext>
    </p:extLst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111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TI-7993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	Close to pipe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20220609_102419.jpg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7A02F4FA-2B25-6152-16D7-7C813616FDB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135" y="191387"/>
            <a:ext cx="3416300" cy="6294474"/>
          </a:xfrm>
          <a:prstGeom prst="rect">
            <a:avLst/>
          </a:prstGeom>
        </p:spPr>
      </p:pic>
      <p:pic>
        <p:nvPicPr>
          <p:cNvPr id="6" name="Picture">
            <a:extLst>
              <a:ext uri="{FF2B5EF4-FFF2-40B4-BE49-F238E27FC236}">
                <a16:creationId xmlns:a16="http://schemas.microsoft.com/office/drawing/2014/main" id="{D683F909-B340-47C0-A7F3-CE0DEA976D5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850" y="191387"/>
            <a:ext cx="3416300" cy="470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992158"/>
      </p:ext>
    </p:extLst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112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PI-7193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20220609_102515.jpg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97847445-49EE-F5E2-54B3-9261B5E6045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206558"/>
      </p:ext>
    </p:extLst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114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PI-10-115B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20220609_102618.jpg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83B28C33-8509-1F78-933A-3A6D927750E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016540"/>
      </p:ext>
    </p:extLst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CST-201-1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20220609_102825.jpg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EBB0EEC1-4AA9-2DC5-CF52-A6F08EED5C9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828805"/>
      </p:ext>
    </p:extLst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118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PI-1369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20220609_102839.jpg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951033F3-7FF5-7C94-6223-2726C2CDF16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439" y="423997"/>
            <a:ext cx="3416300" cy="629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573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33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FIS-4618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Digit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20220608_140829.jpg</a:t>
            </a:r>
            <a:endParaRPr lang="en-US" dirty="0"/>
          </a:p>
        </p:txBody>
      </p:sp>
      <p:pic>
        <p:nvPicPr>
          <p:cNvPr id="4" name="Picture">
            <a:extLst>
              <a:ext uri="{FF2B5EF4-FFF2-40B4-BE49-F238E27FC236}">
                <a16:creationId xmlns:a16="http://schemas.microsoft.com/office/drawing/2014/main" id="{744B5E6E-348C-BE29-6572-71931E4A04F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177623"/>
      </p:ext>
    </p:extLst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117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PI-1368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20220609_102931.jpg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51FA0CCC-33B0-76AA-988B-7CD61D5E21B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273" y="1202041"/>
            <a:ext cx="4866391" cy="352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313317"/>
      </p:ext>
    </p:extLst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119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PI-1374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 dirty="0"/>
              <a:t>Filename: 20220609_102950.jpg</a:t>
            </a:r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0FD94D28-D673-EA86-33B5-49004DF6B86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600478"/>
      </p:ext>
    </p:extLst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123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TI-4366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20220609_103104.jpg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FD5F2D48-7E52-EFF2-818F-65C79D841F5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224515"/>
      </p:ext>
    </p:extLst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124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PI-3450B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20220609_103122.jpg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207C2885-170A-0FA6-C36A-7BA7ABCA470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337520"/>
      </p:ext>
    </p:extLst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125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C-29 GREEN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Light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20220609_103154.jpg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17D6408E-CA1D-64DD-D1A4-A530BA508DA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125" y="263100"/>
            <a:ext cx="3416300" cy="6294474"/>
          </a:xfrm>
          <a:prstGeom prst="rect">
            <a:avLst/>
          </a:prstGeom>
        </p:spPr>
      </p:pic>
      <p:pic>
        <p:nvPicPr>
          <p:cNvPr id="6" name="Picture">
            <a:extLst>
              <a:ext uri="{FF2B5EF4-FFF2-40B4-BE49-F238E27FC236}">
                <a16:creationId xmlns:a16="http://schemas.microsoft.com/office/drawing/2014/main" id="{68B2808D-9E84-491D-A437-77A3341B802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541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606052"/>
      </p:ext>
    </p:extLst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126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PI-7394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20220609_103205.jpg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FC81A2FD-5504-3417-28DA-8FF85381C90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852602"/>
      </p:ext>
    </p:extLst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130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V-AC-10B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20220609_103338.jpg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AC26639A-2D11-7496-DD7B-B3A17DE20CE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27413"/>
      </p:ext>
    </p:extLst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129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V-AC-10A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20220609_103342.jpg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0C1EBA9D-59A2-B166-3386-233910AD3CE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611671"/>
      </p:ext>
    </p:extLst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20220609_103408.jpg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3252499B-A5F5-07ED-2ADA-1A923C32F81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77773"/>
      </p:ext>
    </p:extLst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?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20220609_103413.jpg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9B6A741D-31BC-3E12-F747-CCCDAF91A85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1127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32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D-102 GND DET </a:t>
            </a:r>
            <a:r>
              <a:rPr lang="en-US" dirty="0" err="1"/>
              <a:t>RElAY</a:t>
            </a:r>
            <a:endParaRPr lang="en-US" dirty="0"/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20220608_140858.jpg</a:t>
            </a:r>
            <a:endParaRPr lang="en-US" dirty="0"/>
          </a:p>
        </p:txBody>
      </p:sp>
      <p:pic>
        <p:nvPicPr>
          <p:cNvPr id="4" name="Picture">
            <a:extLst>
              <a:ext uri="{FF2B5EF4-FFF2-40B4-BE49-F238E27FC236}">
                <a16:creationId xmlns:a16="http://schemas.microsoft.com/office/drawing/2014/main" id="{953EFB49-DE82-4D6B-1651-BE8F844128E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19FD49A-EF59-C27B-618D-70C4664EA569}"/>
              </a:ext>
            </a:extLst>
          </p:cNvPr>
          <p:cNvSpPr/>
          <p:nvPr/>
        </p:nvSpPr>
        <p:spPr>
          <a:xfrm>
            <a:off x="8622631" y="3064042"/>
            <a:ext cx="1050758" cy="826169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688286"/>
      </p:ext>
    </p:extLst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133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PI-3085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20220609_103421.jpg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E84AD8D9-7229-67E1-9789-E49792A056F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569144"/>
      </p:ext>
    </p:extLst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132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PI-3084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20220609_103425.jpg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C4F4702D-E3D0-B7A8-19C9-7D22EA60C7D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413014"/>
      </p:ext>
    </p:extLst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134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DPI-2-1A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20220609_103543.jpg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B940E435-8418-6C4B-E5E2-E6E6E0DEF69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067473"/>
      </p:ext>
    </p:extLst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135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DPI-2-1B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20220609_103547.jpg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A7D670EB-4414-3374-0DDA-CD96F0D25FD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052747"/>
      </p:ext>
    </p:extLst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136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DPIS-3-202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20220609_103557.jpg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A01CC948-447E-10FA-6A60-B127EC191F3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365876"/>
      </p:ext>
    </p:extLst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142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FI-4909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High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20220609_103955.jpg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D786A25A-56A4-6C1E-9C78-612B6D27829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431" y="238125"/>
            <a:ext cx="3416300" cy="6294474"/>
          </a:xfrm>
          <a:prstGeom prst="rect">
            <a:avLst/>
          </a:prstGeom>
        </p:spPr>
      </p:pic>
      <p:pic>
        <p:nvPicPr>
          <p:cNvPr id="6" name="Picture">
            <a:extLst>
              <a:ext uri="{FF2B5EF4-FFF2-40B4-BE49-F238E27FC236}">
                <a16:creationId xmlns:a16="http://schemas.microsoft.com/office/drawing/2014/main" id="{10FDBE88-5E97-465F-9CA0-9F207F78961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443" y="280554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909280"/>
      </p:ext>
    </p:extLst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?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20220609_104043.jpg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B51FCA3C-5610-EC8F-E98F-FA2FA3FC9B1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586" y="191387"/>
            <a:ext cx="3416300" cy="6294474"/>
          </a:xfrm>
          <a:prstGeom prst="rect">
            <a:avLst/>
          </a:prstGeom>
        </p:spPr>
      </p:pic>
      <p:pic>
        <p:nvPicPr>
          <p:cNvPr id="6" name="Picture">
            <a:extLst>
              <a:ext uri="{FF2B5EF4-FFF2-40B4-BE49-F238E27FC236}">
                <a16:creationId xmlns:a16="http://schemas.microsoft.com/office/drawing/2014/main" id="{1F29F7A3-DB23-4964-930C-BAFA1EA92D4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904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766663"/>
      </p:ext>
    </p:extLst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143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PI-3-223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20220609_104155.jpg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8A3FE057-7736-8D85-7661-2FB8AF90867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521148"/>
      </p:ext>
    </p:extLst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144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PI-4375A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20220609_104206.jpg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2352F1EF-31D1-2FF1-372D-D95E41572E8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982362"/>
      </p:ext>
    </p:extLst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146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PI-3-236A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Tape Needle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20220609_104239.jpg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2D321239-E2E5-D5C5-DFFE-8FE80AD3F61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393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CF90916-DEC5-40D2-3B0E-8477EC2B2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50875"/>
          </a:xfrm>
        </p:spPr>
        <p:txBody>
          <a:bodyPr>
            <a:normAutofit fontScale="90000"/>
          </a:bodyPr>
          <a:lstStyle/>
          <a:p>
            <a:r>
              <a:rPr lang="en-US" dirty="0"/>
              <a:t>Monticello Site Survey - Summary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CE0A9C-B9C0-D8D3-792A-F09837329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8312" y="1723990"/>
            <a:ext cx="7629144" cy="3093669"/>
          </a:xfrm>
        </p:spPr>
        <p:txBody>
          <a:bodyPr>
            <a:normAutofit/>
          </a:bodyPr>
          <a:lstStyle/>
          <a:p>
            <a:r>
              <a:rPr lang="en-US" dirty="0"/>
              <a:t>Points we cannot read:</a:t>
            </a:r>
          </a:p>
          <a:p>
            <a:endParaRPr lang="en-US" dirty="0"/>
          </a:p>
          <a:p>
            <a:pPr lvl="1"/>
            <a:r>
              <a:rPr lang="en-US" dirty="0"/>
              <a:t>Visual check of room/surrounding area</a:t>
            </a:r>
          </a:p>
          <a:p>
            <a:pPr lvl="1"/>
            <a:r>
              <a:rPr lang="en-US" dirty="0"/>
              <a:t>Requires operator to push button/actuate/test</a:t>
            </a:r>
          </a:p>
          <a:p>
            <a:pPr lvl="1"/>
            <a:r>
              <a:rPr lang="en-US" dirty="0"/>
              <a:t>Tubes</a:t>
            </a:r>
          </a:p>
          <a:p>
            <a:pPr lvl="1"/>
            <a:r>
              <a:rPr lang="en-US" dirty="0"/>
              <a:t>Sight glasses</a:t>
            </a:r>
          </a:p>
          <a:p>
            <a:pPr lvl="1"/>
            <a:r>
              <a:rPr lang="en-US" dirty="0"/>
              <a:t>Controller panels (e.g. air compressor control panel)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AADA-C918-2522-6A58-A043A703D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4247-5CB0-4EEA-BC9F-0D2A69ECF56F}" type="slidenum">
              <a:rPr lang="en-US" smtClean="0"/>
              <a:t>3</a:t>
            </a:fld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F98CF9-9E6F-7677-38D1-1AA580E43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Monticello Site Survey – 7/7/2022</a:t>
            </a:r>
          </a:p>
        </p:txBody>
      </p:sp>
    </p:spTree>
    <p:extLst>
      <p:ext uri="{BB962C8B-B14F-4D97-AF65-F5344CB8AC3E}">
        <p14:creationId xmlns:p14="http://schemas.microsoft.com/office/powerpoint/2010/main" val="27608821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34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D-102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Light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4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20220608_141020.jpg</a:t>
            </a:r>
            <a:endParaRPr lang="en-US" dirty="0"/>
          </a:p>
        </p:txBody>
      </p:sp>
      <p:pic>
        <p:nvPicPr>
          <p:cNvPr id="4" name="Picture">
            <a:extLst>
              <a:ext uri="{FF2B5EF4-FFF2-40B4-BE49-F238E27FC236}">
                <a16:creationId xmlns:a16="http://schemas.microsoft.com/office/drawing/2014/main" id="{A2DA1170-51F9-C012-E9CC-406C96F0FA8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891" y="1426629"/>
            <a:ext cx="5640072" cy="373892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9FD9E85-BFD1-348D-94DB-61ADBC7CA32F}"/>
              </a:ext>
            </a:extLst>
          </p:cNvPr>
          <p:cNvSpPr/>
          <p:nvPr/>
        </p:nvSpPr>
        <p:spPr>
          <a:xfrm>
            <a:off x="5702968" y="2502568"/>
            <a:ext cx="2350169" cy="1074821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9EE2DF4-5FB9-AF89-8C00-0C32D6728D70}"/>
              </a:ext>
            </a:extLst>
          </p:cNvPr>
          <p:cNvSpPr/>
          <p:nvPr/>
        </p:nvSpPr>
        <p:spPr>
          <a:xfrm>
            <a:off x="9079831" y="2502568"/>
            <a:ext cx="2350169" cy="1074821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946820"/>
      </p:ext>
    </p:extLst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147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PI-3-236B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20220609_104242.jpg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9833D72D-82E9-4E66-0BFD-6DDDB085281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860426"/>
      </p:ext>
    </p:extLst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145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PI-4375B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20220609_104247.jpg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7758CBAB-EDA5-CBC8-A030-78D63DB0C8F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317851"/>
      </p:ext>
    </p:extLst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?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20220609_104257.jpg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3795F48F-02E4-6AD4-E542-A029C238F7F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692449"/>
      </p:ext>
    </p:extLst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143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PI-3-223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20220609_104303.jpg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7CCA2E77-751B-0062-1B27-607FEF2A3A6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934376"/>
      </p:ext>
    </p:extLst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154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DPIS-7399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20220609_104334.jpg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8B90EC4E-20FB-1821-BCED-2AE85F1916F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549356"/>
      </p:ext>
    </p:extLst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154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DPIS-7399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2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20220609_104339.jpg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3AC30932-0C59-3F21-7B8B-AB3FB76C5F2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751" y="142838"/>
            <a:ext cx="3416300" cy="6294474"/>
          </a:xfrm>
          <a:prstGeom prst="rect">
            <a:avLst/>
          </a:prstGeom>
        </p:spPr>
      </p:pic>
      <p:pic>
        <p:nvPicPr>
          <p:cNvPr id="6" name="Picture">
            <a:extLst>
              <a:ext uri="{FF2B5EF4-FFF2-40B4-BE49-F238E27FC236}">
                <a16:creationId xmlns:a16="http://schemas.microsoft.com/office/drawing/2014/main" id="{8AA040C5-53B8-4FCC-976D-83D3FACDAE7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541" y="142838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938014"/>
      </p:ext>
    </p:extLst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159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FI-6173A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20220609_104536.jpg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AE8BB5AE-0628-A77C-08E8-67FAA761436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795104"/>
      </p:ext>
    </p:extLst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164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PI-4953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20220609_104631.jpg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8C989D55-B2B3-2DE3-19B1-CDCCD9502DE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472307"/>
      </p:ext>
    </p:extLst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29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TIC-11-48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Digit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20220609_105402.jpg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909DDF52-5503-F709-B197-15124F64046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16683"/>
      </p:ext>
    </p:extLst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30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TI-4603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Thermometer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WHTM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20220609_105408.jpg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22E54F2C-681E-8DE2-2EE8-871456C1E94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4803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910700" y="582478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35 &amp; 36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D13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 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2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20220608_141136.jpg</a:t>
            </a:r>
            <a:endParaRPr lang="en-US" dirty="0"/>
          </a:p>
        </p:txBody>
      </p:sp>
      <p:pic>
        <p:nvPicPr>
          <p:cNvPr id="4" name="Picture">
            <a:extLst>
              <a:ext uri="{FF2B5EF4-FFF2-40B4-BE49-F238E27FC236}">
                <a16:creationId xmlns:a16="http://schemas.microsoft.com/office/drawing/2014/main" id="{F4C3B1D2-890D-472B-0D5F-F3784DB98F3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D1130AB-F266-B948-A4F7-CBBA1D6DECD2}"/>
              </a:ext>
            </a:extLst>
          </p:cNvPr>
          <p:cNvSpPr/>
          <p:nvPr/>
        </p:nvSpPr>
        <p:spPr>
          <a:xfrm>
            <a:off x="7243011" y="1251283"/>
            <a:ext cx="1395663" cy="101065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791DDD6-53E6-0A50-4570-8ABBA51BCF00}"/>
              </a:ext>
            </a:extLst>
          </p:cNvPr>
          <p:cNvSpPr/>
          <p:nvPr/>
        </p:nvSpPr>
        <p:spPr>
          <a:xfrm>
            <a:off x="9769643" y="1219199"/>
            <a:ext cx="1395663" cy="101065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724846"/>
      </p:ext>
    </p:extLst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31,32,33,34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DPIS-2-116A,DPIS-2-116B,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                        DPIS-2-116C, DPIS-2-116D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4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20220609_105710.jpg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0F87F48A-2C1D-BCD8-57F1-3B776488442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11283"/>
      </p:ext>
    </p:extLst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36,37,38,39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DPIS-2-111A, DPIS-2-117B, 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                        DPIS-2-117C, DPIS-2-117D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4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	</a:t>
            </a:r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20220609_105717.jpg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BDBB4526-AA77-A554-F640-8729599E7F8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29719"/>
      </p:ext>
    </p:extLst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41,42,43,44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DPIS-2-118A, DPIS-2-118B, 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                        DPIS-2-118C, DPIS-2-118D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4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20220609_105722.jpg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F93EFA7B-F59A-F028-96EF-72F1B8C8262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846349"/>
      </p:ext>
    </p:extLst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46,47,48,49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DPIS-2-119A, DPIS-2-119B, 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                        DPIS-2-119C, DPIS-2-119D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4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20220609_105738.jpg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85425D1D-4D54-867B-D7A4-61A6BFCAAD5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317786"/>
      </p:ext>
    </p:extLst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68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DPIS-14-43A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20220609_110036.jpg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6472772F-7F4C-EF9A-F682-A50E63D7292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180969"/>
      </p:ext>
    </p:extLst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69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DPIS-14-43B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20220609_110044.jpg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9B61A3EF-DD37-1583-8B0D-3103ED4D30E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700" y="172512"/>
            <a:ext cx="3416300" cy="6294474"/>
          </a:xfrm>
          <a:prstGeom prst="rect">
            <a:avLst/>
          </a:prstGeom>
        </p:spPr>
      </p:pic>
      <p:pic>
        <p:nvPicPr>
          <p:cNvPr id="6" name="Picture">
            <a:extLst>
              <a:ext uri="{FF2B5EF4-FFF2-40B4-BE49-F238E27FC236}">
                <a16:creationId xmlns:a16="http://schemas.microsoft.com/office/drawing/2014/main" id="{824428D5-4F17-44A7-93D8-D0BEF6A2C50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833" y="172512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129122"/>
      </p:ext>
    </p:extLst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68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DPIS-14-42A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20220609_110057.jpg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A6549261-CF9E-5B3B-81C8-C12B4ED791A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592542"/>
      </p:ext>
    </p:extLst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?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TE-7990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Thermocouple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40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WTR+</a:t>
            </a:r>
          </a:p>
          <a:p>
            <a:pPr>
              <a:tabLst>
                <a:tab pos="1254125" algn="l"/>
              </a:tabLst>
            </a:pPr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20220609_110454.jpg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C1070AB5-0734-CD63-8009-9A5F199B6E8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837" y="590499"/>
            <a:ext cx="2051163" cy="4059902"/>
          </a:xfrm>
          <a:prstGeom prst="rect">
            <a:avLst/>
          </a:prstGeom>
        </p:spPr>
      </p:pic>
      <p:pic>
        <p:nvPicPr>
          <p:cNvPr id="6" name="Picture">
            <a:extLst>
              <a:ext uri="{FF2B5EF4-FFF2-40B4-BE49-F238E27FC236}">
                <a16:creationId xmlns:a16="http://schemas.microsoft.com/office/drawing/2014/main" id="{CDAF611E-6641-420A-8F04-486C13FBC93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913" y="358409"/>
            <a:ext cx="2641715" cy="5457598"/>
          </a:xfrm>
          <a:prstGeom prst="rect">
            <a:avLst/>
          </a:prstGeom>
        </p:spPr>
      </p:pic>
      <p:pic>
        <p:nvPicPr>
          <p:cNvPr id="7" name="Picture">
            <a:extLst>
              <a:ext uri="{FF2B5EF4-FFF2-40B4-BE49-F238E27FC236}">
                <a16:creationId xmlns:a16="http://schemas.microsoft.com/office/drawing/2014/main" id="{A3FBE9EC-886D-466D-8860-CE833ABCC5C2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296" y="244524"/>
            <a:ext cx="2258418" cy="3854628"/>
          </a:xfrm>
          <a:prstGeom prst="rect">
            <a:avLst/>
          </a:prstGeom>
        </p:spPr>
      </p:pic>
      <p:pic>
        <p:nvPicPr>
          <p:cNvPr id="8" name="Picture">
            <a:extLst>
              <a:ext uri="{FF2B5EF4-FFF2-40B4-BE49-F238E27FC236}">
                <a16:creationId xmlns:a16="http://schemas.microsoft.com/office/drawing/2014/main" id="{65F64035-6483-4B72-868D-6F340A87E56B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189" y="3471777"/>
            <a:ext cx="1773773" cy="2971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522950"/>
      </p:ext>
    </p:extLst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?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TE-7991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Thermocouple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22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</a:t>
            </a:r>
            <a:r>
              <a:rPr lang="en-US" dirty="0">
                <a:solidFill>
                  <a:srgbClr val="FF0000"/>
                </a:solidFill>
              </a:rPr>
              <a:t>WTR+</a:t>
            </a:r>
            <a:endParaRPr lang="en-US" dirty="0"/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20220609_110638.jpg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0E60B718-0FBC-9345-6E85-B0B727A5E7C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  <p:pic>
        <p:nvPicPr>
          <p:cNvPr id="6" name="Picture">
            <a:extLst>
              <a:ext uri="{FF2B5EF4-FFF2-40B4-BE49-F238E27FC236}">
                <a16:creationId xmlns:a16="http://schemas.microsoft.com/office/drawing/2014/main" id="{46531E87-FF0E-F6FA-0CC8-06F753D582A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133" y="1002632"/>
            <a:ext cx="2410059" cy="444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242794"/>
      </p:ext>
    </p:extLst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3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S-UPS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Light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20220609_132231.jpg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6A741D53-125E-A345-9E1F-94E72382F84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700" y="238125"/>
            <a:ext cx="3416300" cy="6294474"/>
          </a:xfrm>
          <a:prstGeom prst="rect">
            <a:avLst/>
          </a:prstGeom>
        </p:spPr>
      </p:pic>
      <p:pic>
        <p:nvPicPr>
          <p:cNvPr id="6" name="Picture">
            <a:extLst>
              <a:ext uri="{FF2B5EF4-FFF2-40B4-BE49-F238E27FC236}">
                <a16:creationId xmlns:a16="http://schemas.microsoft.com/office/drawing/2014/main" id="{D2CB847E-E1FB-4E65-9A5A-278CD08624A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151" y="238125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1681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37 &amp; 38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D14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2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20220608_141149.jpg</a:t>
            </a:r>
            <a:endParaRPr lang="en-US" dirty="0"/>
          </a:p>
        </p:txBody>
      </p:sp>
      <p:pic>
        <p:nvPicPr>
          <p:cNvPr id="4" name="Picture">
            <a:extLst>
              <a:ext uri="{FF2B5EF4-FFF2-40B4-BE49-F238E27FC236}">
                <a16:creationId xmlns:a16="http://schemas.microsoft.com/office/drawing/2014/main" id="{6DBFF10A-7ADB-571B-7BEC-8919551CD98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A397D70-257D-CFBA-0500-EC70AA143888}"/>
              </a:ext>
            </a:extLst>
          </p:cNvPr>
          <p:cNvSpPr/>
          <p:nvPr/>
        </p:nvSpPr>
        <p:spPr>
          <a:xfrm>
            <a:off x="7427494" y="1644312"/>
            <a:ext cx="1395663" cy="101065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B3A2692-FCE3-FE96-3F5D-C19BD9B2E88F}"/>
              </a:ext>
            </a:extLst>
          </p:cNvPr>
          <p:cNvSpPr/>
          <p:nvPr/>
        </p:nvSpPr>
        <p:spPr>
          <a:xfrm>
            <a:off x="9448800" y="1732544"/>
            <a:ext cx="1395663" cy="101065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009224"/>
      </p:ext>
    </p:extLst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Thermometer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</a:t>
            </a:r>
            <a:r>
              <a:rPr lang="en-US" dirty="0">
                <a:solidFill>
                  <a:srgbClr val="FF0000"/>
                </a:solidFill>
              </a:rPr>
              <a:t>WHTM</a:t>
            </a:r>
            <a:endParaRPr lang="en-US" dirty="0"/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20220609_132603.jpg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B556D5F0-E12C-6711-56CB-8455199684B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517350"/>
      </p:ext>
    </p:extLst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8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Water Temperature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20220609_132626.jpg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021BF321-0BB1-F140-E5E5-D08E9D9509A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050201"/>
      </p:ext>
    </p:extLst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13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N2 Storage Tank Level 0277297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</a:t>
            </a:r>
            <a:r>
              <a:rPr lang="en-US" dirty="0">
                <a:solidFill>
                  <a:srgbClr val="FF0000"/>
                </a:solidFill>
              </a:rPr>
              <a:t>Hazy Lens</a:t>
            </a:r>
            <a:endParaRPr lang="en-US" dirty="0"/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20220609_132946.jpg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D67217B8-C72A-1FBB-8F2E-30D5AA7E7A7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560625"/>
      </p:ext>
    </p:extLst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13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0277297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20220609_132948.jpg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C25CDC93-AF13-15EE-8B9D-46422EEE10A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23555"/>
      </p:ext>
    </p:extLst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14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PI-6155A, PI-6155B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2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20220609_133113.jpg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779358FB-CBB8-6C1A-43D9-B05986CBBA5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101" y="142838"/>
            <a:ext cx="3416300" cy="6294474"/>
          </a:xfrm>
          <a:prstGeom prst="rect">
            <a:avLst/>
          </a:prstGeom>
        </p:spPr>
      </p:pic>
      <p:pic>
        <p:nvPicPr>
          <p:cNvPr id="6" name="Picture">
            <a:extLst>
              <a:ext uri="{FF2B5EF4-FFF2-40B4-BE49-F238E27FC236}">
                <a16:creationId xmlns:a16="http://schemas.microsoft.com/office/drawing/2014/main" id="{71CAB15C-9407-470A-86BD-12831B3B6126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236" y="203731"/>
            <a:ext cx="2053144" cy="4218979"/>
          </a:xfrm>
          <a:prstGeom prst="rect">
            <a:avLst/>
          </a:prstGeom>
        </p:spPr>
      </p:pic>
      <p:pic>
        <p:nvPicPr>
          <p:cNvPr id="7" name="Picture">
            <a:extLst>
              <a:ext uri="{FF2B5EF4-FFF2-40B4-BE49-F238E27FC236}">
                <a16:creationId xmlns:a16="http://schemas.microsoft.com/office/drawing/2014/main" id="{DD31A0D5-3E48-4E8A-B872-6465A0CB2F60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314" y="2218333"/>
            <a:ext cx="2286409" cy="421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973530"/>
      </p:ext>
    </p:extLst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15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Generator Hydrogen Room Temperature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Thermometer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</a:t>
            </a:r>
            <a:r>
              <a:rPr lang="en-US" dirty="0">
                <a:solidFill>
                  <a:srgbClr val="FF0000"/>
                </a:solidFill>
              </a:rPr>
              <a:t>WHTM</a:t>
            </a:r>
            <a:endParaRPr lang="en-US" dirty="0"/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20220609_133137.jpg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683EC454-324C-1CF5-278A-F659CCF2556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523" y="103155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282020"/>
      </p:ext>
    </p:extLst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24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TIS-1621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Light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2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20220609_133232.jpg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8B3FBEA4-4091-B0C2-59BA-B66BF5D1094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  <p:pic>
        <p:nvPicPr>
          <p:cNvPr id="6" name="Picture">
            <a:extLst>
              <a:ext uri="{FF2B5EF4-FFF2-40B4-BE49-F238E27FC236}">
                <a16:creationId xmlns:a16="http://schemas.microsoft.com/office/drawing/2014/main" id="{48FE8F49-2C31-1C22-0C43-052AD68F4C1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712" y="922421"/>
            <a:ext cx="2588548" cy="476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991358"/>
      </p:ext>
    </p:extLst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25,26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1AR Transformer winding and Liquid Temperature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2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20220609_133422.jpg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A977F0CB-0DAF-AF39-C659-F0F444F1911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355507"/>
      </p:ext>
    </p:extLst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27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Transformer Liquid Level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20220609_133534.jpg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4042BA67-1397-3B29-5BA7-FE207210065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778" y="258394"/>
            <a:ext cx="3416300" cy="6294474"/>
          </a:xfrm>
          <a:prstGeom prst="rect">
            <a:avLst/>
          </a:prstGeom>
        </p:spPr>
      </p:pic>
      <p:pic>
        <p:nvPicPr>
          <p:cNvPr id="6" name="Picture">
            <a:extLst>
              <a:ext uri="{FF2B5EF4-FFF2-40B4-BE49-F238E27FC236}">
                <a16:creationId xmlns:a16="http://schemas.microsoft.com/office/drawing/2014/main" id="{539B9A9E-A6A5-4E8E-937D-7CD891DF616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481" y="238125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169818"/>
      </p:ext>
    </p:extLst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900813" y="581168"/>
            <a:ext cx="479213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32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OTB MSIV Air House Room Temperature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Thermometer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</a:t>
            </a:r>
            <a:r>
              <a:rPr lang="en-US" dirty="0">
                <a:solidFill>
                  <a:srgbClr val="FF0000"/>
                </a:solidFill>
              </a:rPr>
              <a:t>WHTM</a:t>
            </a:r>
            <a:endParaRPr lang="en-US" dirty="0"/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20220609_133726.jpg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5C64D967-EC68-1B12-A1DB-033768F55D2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068" y="142838"/>
            <a:ext cx="3416300" cy="6294474"/>
          </a:xfrm>
          <a:prstGeom prst="rect">
            <a:avLst/>
          </a:prstGeom>
        </p:spPr>
      </p:pic>
      <p:pic>
        <p:nvPicPr>
          <p:cNvPr id="6" name="Picture">
            <a:extLst>
              <a:ext uri="{FF2B5EF4-FFF2-40B4-BE49-F238E27FC236}">
                <a16:creationId xmlns:a16="http://schemas.microsoft.com/office/drawing/2014/main" id="{12D7BDCE-561D-40B3-B41D-F2E3B34B79D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565" y="142838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5862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39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Thermometer 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</a:t>
            </a:r>
            <a:r>
              <a:rPr lang="en-US" dirty="0">
                <a:solidFill>
                  <a:srgbClr val="FF0000"/>
                </a:solidFill>
              </a:rPr>
              <a:t>WHTM</a:t>
            </a:r>
            <a:endParaRPr lang="en-US" dirty="0"/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20220608_141237.jpg</a:t>
            </a:r>
            <a:endParaRPr lang="en-US" dirty="0"/>
          </a:p>
        </p:txBody>
      </p:sp>
      <p:pic>
        <p:nvPicPr>
          <p:cNvPr id="4" name="Picture">
            <a:extLst>
              <a:ext uri="{FF2B5EF4-FFF2-40B4-BE49-F238E27FC236}">
                <a16:creationId xmlns:a16="http://schemas.microsoft.com/office/drawing/2014/main" id="{8E14C87A-23C1-2220-BDB4-67CE5B6130E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943258"/>
      </p:ext>
    </p:extLst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35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PCV-4916B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20220609_133746.jpg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1AC1CC1B-D006-74F0-DC8B-D2F5F06DB27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173093"/>
      </p:ext>
    </p:extLst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34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PCV-4916A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20220609_133751.jpg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3BFBFA66-AD16-1F87-7277-9857509F795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868379"/>
      </p:ext>
    </p:extLst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36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PI-4917A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20220609_133817.jpg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FF3D0186-09E1-7A3E-81F6-0DDE62BAA81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61477"/>
      </p:ext>
    </p:extLst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37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PI-4917B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20220609_133825.jpg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96825650-CBBC-8079-7596-E9EA3B9F240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803257"/>
      </p:ext>
    </p:extLst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38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PI-4918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20220609_133835.jpg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10E4A815-01FA-278E-2323-CCA8425DE34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658942"/>
      </p:ext>
    </p:extLst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40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X01/Gas-Monitor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Light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3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20220609_134158.jpg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C39E9193-A4F3-C460-0659-0346259509C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137256"/>
      </p:ext>
    </p:extLst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43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X01/WTI-49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	</a:t>
            </a:r>
            <a:r>
              <a:rPr lang="en-US" dirty="0" err="1"/>
              <a:t>Qualitrol</a:t>
            </a:r>
            <a:endParaRPr lang="en-US" dirty="0"/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20220609_134236.jpg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446234D8-4517-757F-78A5-569A840D551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91316"/>
      </p:ext>
    </p:extLst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42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X01/LTI-26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	</a:t>
            </a:r>
            <a:r>
              <a:rPr lang="en-US" dirty="0" err="1"/>
              <a:t>Qualitrol</a:t>
            </a:r>
            <a:endParaRPr lang="en-US" dirty="0"/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20220609_134238.jpg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88C4DC5D-A898-4148-89FA-EA97A403DE9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020848"/>
      </p:ext>
    </p:extLst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44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Main Transformer Liquid Level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</a:t>
            </a:r>
            <a:r>
              <a:rPr lang="en-US" dirty="0">
                <a:solidFill>
                  <a:srgbClr val="FF0000"/>
                </a:solidFill>
              </a:rPr>
              <a:t>High</a:t>
            </a:r>
            <a:endParaRPr lang="en-US" dirty="0"/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20220609_134332.jpg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F5F7F573-0F99-E450-C0BB-2E16AA881FB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123863"/>
      </p:ext>
    </p:extLst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46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C-192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Light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4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20220609_134452.jpg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A9ECB4FC-F0D1-6090-EDB2-1DEAA9A1158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060" y="142838"/>
            <a:ext cx="3416300" cy="4228636"/>
          </a:xfrm>
          <a:prstGeom prst="rect">
            <a:avLst/>
          </a:prstGeom>
        </p:spPr>
      </p:pic>
      <p:pic>
        <p:nvPicPr>
          <p:cNvPr id="6" name="Picture">
            <a:extLst>
              <a:ext uri="{FF2B5EF4-FFF2-40B4-BE49-F238E27FC236}">
                <a16:creationId xmlns:a16="http://schemas.microsoft.com/office/drawing/2014/main" id="{D1A64ABD-F4A2-4570-A646-0D881910D3E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762" y="239936"/>
            <a:ext cx="2185626" cy="3785652"/>
          </a:xfrm>
          <a:prstGeom prst="rect">
            <a:avLst/>
          </a:prstGeom>
        </p:spPr>
      </p:pic>
      <p:pic>
        <p:nvPicPr>
          <p:cNvPr id="7" name="Picture">
            <a:extLst>
              <a:ext uri="{FF2B5EF4-FFF2-40B4-BE49-F238E27FC236}">
                <a16:creationId xmlns:a16="http://schemas.microsoft.com/office/drawing/2014/main" id="{E2F87D3C-46CB-4543-A1EB-A94CC4AB682C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741" y="1088516"/>
            <a:ext cx="2436347" cy="534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2556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41 &amp; 42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D-10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 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2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20220608_141323.jpg</a:t>
            </a:r>
            <a:endParaRPr lang="en-US" dirty="0"/>
          </a:p>
        </p:txBody>
      </p:sp>
      <p:pic>
        <p:nvPicPr>
          <p:cNvPr id="4" name="Picture">
            <a:extLst>
              <a:ext uri="{FF2B5EF4-FFF2-40B4-BE49-F238E27FC236}">
                <a16:creationId xmlns:a16="http://schemas.microsoft.com/office/drawing/2014/main" id="{B38EF7C5-766C-7C06-A8CC-833DAD7512A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294" y="792966"/>
            <a:ext cx="4625760" cy="340204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9F01473-C647-4D0B-5826-ABA42F242E0A}"/>
              </a:ext>
            </a:extLst>
          </p:cNvPr>
          <p:cNvSpPr/>
          <p:nvPr/>
        </p:nvSpPr>
        <p:spPr>
          <a:xfrm>
            <a:off x="6882066" y="1395661"/>
            <a:ext cx="1395663" cy="101065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391762"/>
      </p:ext>
    </p:extLst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48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50100059114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Light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3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20220609_134525.jpg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59FDD794-8936-6DF0-E7F5-A68C870C940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49000"/>
      </p:ext>
    </p:extLst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49-55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X03/C-514/ANN, X03/C514/TM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Panel Light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36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20220609_134620.jpg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CBA8D89D-86AA-3429-B0A9-464CF5E4368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659" y="281763"/>
            <a:ext cx="3324401" cy="6250836"/>
          </a:xfrm>
          <a:prstGeom prst="rect">
            <a:avLst/>
          </a:prstGeom>
        </p:spPr>
      </p:pic>
      <p:pic>
        <p:nvPicPr>
          <p:cNvPr id="6" name="Picture">
            <a:extLst>
              <a:ext uri="{FF2B5EF4-FFF2-40B4-BE49-F238E27FC236}">
                <a16:creationId xmlns:a16="http://schemas.microsoft.com/office/drawing/2014/main" id="{65A57626-2D2D-4EC4-B5D0-5EB82CFAE25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326" y="338152"/>
            <a:ext cx="3152368" cy="5929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059037"/>
      </p:ext>
    </p:extLst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51 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X03/C-514/TM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Digit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20220609_134642.jpg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1DF2C579-BBF4-2D31-F850-B6223AE4CA0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879" y="142838"/>
            <a:ext cx="3416300" cy="6294474"/>
          </a:xfrm>
          <a:prstGeom prst="rect">
            <a:avLst/>
          </a:prstGeom>
        </p:spPr>
      </p:pic>
      <p:pic>
        <p:nvPicPr>
          <p:cNvPr id="6" name="Picture">
            <a:extLst>
              <a:ext uri="{FF2B5EF4-FFF2-40B4-BE49-F238E27FC236}">
                <a16:creationId xmlns:a16="http://schemas.microsoft.com/office/drawing/2014/main" id="{57B0198A-CE5D-4316-89E6-3777FB01F31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485" y="142838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586273"/>
      </p:ext>
    </p:extLst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51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X03/26T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	</a:t>
            </a:r>
            <a:r>
              <a:rPr lang="en-US" dirty="0" err="1"/>
              <a:t>Qualitrol</a:t>
            </a: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20220609_134708.jpg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BD856FC5-ECA2-99FB-C6F0-0263B0A626C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854712"/>
      </p:ext>
    </p:extLst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58 ?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X03/?? 1R Transformer Nitrogen Blanket Pressure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	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20220609_134946.jpg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90F23ED1-4E4C-F083-8704-4B0FDE58016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906" y="356950"/>
            <a:ext cx="3191343" cy="614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455436"/>
      </p:ext>
    </p:extLst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59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N2 Cylinder Press Gauge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20220609_134949.jpg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AAB4A491-8535-2AB4-0223-06109703DF4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005446"/>
      </p:ext>
    </p:extLst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60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X03/LTCX/71Q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3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20220609_135046.jpg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B8E2E652-04A0-8A5C-1613-692C3494046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629" y="281764"/>
            <a:ext cx="2548142" cy="5064678"/>
          </a:xfrm>
          <a:prstGeom prst="rect">
            <a:avLst/>
          </a:prstGeom>
        </p:spPr>
      </p:pic>
      <p:pic>
        <p:nvPicPr>
          <p:cNvPr id="6" name="Picture">
            <a:extLst>
              <a:ext uri="{FF2B5EF4-FFF2-40B4-BE49-F238E27FC236}">
                <a16:creationId xmlns:a16="http://schemas.microsoft.com/office/drawing/2014/main" id="{793EEEFE-95A6-40D2-B5C9-FC48783A810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093" y="191387"/>
            <a:ext cx="2635229" cy="5155054"/>
          </a:xfrm>
          <a:prstGeom prst="rect">
            <a:avLst/>
          </a:prstGeom>
        </p:spPr>
      </p:pic>
      <p:pic>
        <p:nvPicPr>
          <p:cNvPr id="7" name="Picture">
            <a:extLst>
              <a:ext uri="{FF2B5EF4-FFF2-40B4-BE49-F238E27FC236}">
                <a16:creationId xmlns:a16="http://schemas.microsoft.com/office/drawing/2014/main" id="{15B4676A-51CE-44A8-8BA3-DFA504B2A3BB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2700207"/>
            <a:ext cx="1969169" cy="378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479071"/>
      </p:ext>
    </p:extLst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61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2R Transformer Gas Monitor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Light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3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20220609_135208.jpg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20750B90-9AA4-FECE-4EDE-C9C7DE3BDFF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2532" y="142838"/>
            <a:ext cx="3416300" cy="6294474"/>
          </a:xfrm>
          <a:prstGeom prst="rect">
            <a:avLst/>
          </a:prstGeom>
        </p:spPr>
      </p:pic>
      <p:pic>
        <p:nvPicPr>
          <p:cNvPr id="6" name="Picture">
            <a:extLst>
              <a:ext uri="{FF2B5EF4-FFF2-40B4-BE49-F238E27FC236}">
                <a16:creationId xmlns:a16="http://schemas.microsoft.com/office/drawing/2014/main" id="{B912B8B9-B87F-40FE-9623-AF187ACB05D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168" y="142838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612457"/>
      </p:ext>
    </p:extLst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73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?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3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20220609_135218.jpg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A9FFB977-261E-A4EA-8768-47A3792D11A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606" y="246471"/>
            <a:ext cx="3070975" cy="5877492"/>
          </a:xfrm>
          <a:prstGeom prst="rect">
            <a:avLst/>
          </a:prstGeom>
        </p:spPr>
      </p:pic>
      <p:pic>
        <p:nvPicPr>
          <p:cNvPr id="6" name="Picture">
            <a:extLst>
              <a:ext uri="{FF2B5EF4-FFF2-40B4-BE49-F238E27FC236}">
                <a16:creationId xmlns:a16="http://schemas.microsoft.com/office/drawing/2014/main" id="{E6EC990E-FE91-48FA-B983-21776E1CC9B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087" y="1222673"/>
            <a:ext cx="2677897" cy="4997371"/>
          </a:xfrm>
          <a:prstGeom prst="rect">
            <a:avLst/>
          </a:prstGeom>
        </p:spPr>
      </p:pic>
      <p:pic>
        <p:nvPicPr>
          <p:cNvPr id="7" name="Picture">
            <a:extLst>
              <a:ext uri="{FF2B5EF4-FFF2-40B4-BE49-F238E27FC236}">
                <a16:creationId xmlns:a16="http://schemas.microsoft.com/office/drawing/2014/main" id="{DEFD1E82-B80F-45B8-B070-424D4282ABB4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076" y="472974"/>
            <a:ext cx="1954530" cy="445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682668"/>
      </p:ext>
    </p:extLst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81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LI-7260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Light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3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20220609_135232.jpg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3719BC3B-F2C2-5206-79EE-6081F0475D1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3821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46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FIS-4617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Digit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20220608_141337.jpg</a:t>
            </a:r>
            <a:endParaRPr lang="en-US" dirty="0"/>
          </a:p>
        </p:txBody>
      </p:sp>
      <p:pic>
        <p:nvPicPr>
          <p:cNvPr id="4" name="Picture">
            <a:extLst>
              <a:ext uri="{FF2B5EF4-FFF2-40B4-BE49-F238E27FC236}">
                <a16:creationId xmlns:a16="http://schemas.microsoft.com/office/drawing/2014/main" id="{CC46B11B-76DE-FDA4-C3FF-A927873D2C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258566"/>
      </p:ext>
    </p:extLst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62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X02/C-542/ANN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Panel Label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36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20220609_135239.jpg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86C1C77B-145E-4BA4-75AA-28BD0C51B5A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554793"/>
      </p:ext>
    </p:extLst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X02/26T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</a:t>
            </a:r>
            <a:r>
              <a:rPr lang="en-US" dirty="0" err="1"/>
              <a:t>Qualitrol</a:t>
            </a:r>
            <a:endParaRPr lang="en-US" dirty="0"/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20220609_135252.jpg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E2A6628A-73B1-42ED-8035-E7AD0E7C4D1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275121"/>
      </p:ext>
    </p:extLst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85?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Light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3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20220609_135324.jpg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3EDCDF60-27DE-CEEB-E142-3653DB52946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417905"/>
      </p:ext>
    </p:extLst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XO2/V-INS-3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20220609_135342.jpg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637958D7-6430-C6DC-DCC3-B73CC63EA10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882881"/>
      </p:ext>
    </p:extLst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X02/PI-INS-1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20220609_135344.jpg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01C12779-82E3-9013-1264-C8FFA610B27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863438"/>
      </p:ext>
    </p:extLst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X02/V-INS-3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20220609_135353.jpg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936E3393-FCBB-8BAE-D07C-DBD57F52D82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678642"/>
      </p:ext>
    </p:extLst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44?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3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20220609_135430.jpg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43AD929A-6965-B863-7264-66D2D7BD369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844853"/>
      </p:ext>
    </p:extLst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80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LI-7259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Digit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	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20220609_135730.jpg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31184EC4-DB9D-821B-AD98-0E8D75770A1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061" y="191387"/>
            <a:ext cx="3416300" cy="6294474"/>
          </a:xfrm>
          <a:prstGeom prst="rect">
            <a:avLst/>
          </a:prstGeom>
        </p:spPr>
      </p:pic>
      <p:pic>
        <p:nvPicPr>
          <p:cNvPr id="6" name="Picture">
            <a:extLst>
              <a:ext uri="{FF2B5EF4-FFF2-40B4-BE49-F238E27FC236}">
                <a16:creationId xmlns:a16="http://schemas.microsoft.com/office/drawing/2014/main" id="{9D28F89E-152A-4887-8D16-B26BBE9B704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437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842489"/>
      </p:ext>
    </p:extLst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81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LI-7260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Digit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	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20220609_135736.jpg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7E81192B-BD9D-4F76-8622-91644D254E4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475" y="142838"/>
            <a:ext cx="3416300" cy="6294474"/>
          </a:xfrm>
          <a:prstGeom prst="rect">
            <a:avLst/>
          </a:prstGeom>
        </p:spPr>
      </p:pic>
      <p:pic>
        <p:nvPicPr>
          <p:cNvPr id="6" name="Picture">
            <a:extLst>
              <a:ext uri="{FF2B5EF4-FFF2-40B4-BE49-F238E27FC236}">
                <a16:creationId xmlns:a16="http://schemas.microsoft.com/office/drawing/2014/main" id="{FF893C14-F575-4FD1-B7E1-E620B1BEE98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842" y="142838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926107"/>
      </p:ext>
    </p:extLst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83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PI-1526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20220609_135758.jpg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9D93B3DD-7A2D-0D9C-C96C-641E4E4765A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2631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900813" y="541567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49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PI-4237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</a:t>
            </a:r>
            <a:endParaRPr lang="en-US" dirty="0">
              <a:solidFill>
                <a:srgbClr val="FF0000"/>
              </a:solidFill>
            </a:endParaRP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20220608_144536.jpg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133E496F-20F8-8541-0D22-7DD3127573A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324" y="191387"/>
            <a:ext cx="3498635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22036"/>
      </p:ext>
    </p:extLst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84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PI-1525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20220609_135803.jpg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0973782D-7348-2FC1-666B-CFB012AC34C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481452"/>
      </p:ext>
    </p:extLst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94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Diesel Fire Pump Room Temperature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Thermometer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</a:t>
            </a:r>
            <a:r>
              <a:rPr lang="en-US" dirty="0">
                <a:solidFill>
                  <a:srgbClr val="FF0000"/>
                </a:solidFill>
              </a:rPr>
              <a:t>WHTM</a:t>
            </a:r>
            <a:endParaRPr lang="en-US" dirty="0"/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20220609_140223.jpg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409737"/>
      </p:ext>
    </p:extLst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95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Circ Water Temperature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20220609_140223.jpg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9AB99E1B-EBAC-7BD4-3DAE-54DE442586A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997842"/>
      </p:ext>
    </p:extLst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106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PI-7996-3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20220609_140710.jpg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D6B099A4-DF16-A1C3-B38F-5B12632DDE2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175296"/>
      </p:ext>
    </p:extLst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108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TI-7998-3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20220609_140741.jpg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0A9324D8-E7AC-CBE8-BB35-C2E0BB06B7A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253" y="191387"/>
            <a:ext cx="3416300" cy="6294474"/>
          </a:xfrm>
          <a:prstGeom prst="rect">
            <a:avLst/>
          </a:prstGeom>
        </p:spPr>
      </p:pic>
      <p:pic>
        <p:nvPicPr>
          <p:cNvPr id="6" name="Picture">
            <a:extLst>
              <a:ext uri="{FF2B5EF4-FFF2-40B4-BE49-F238E27FC236}">
                <a16:creationId xmlns:a16="http://schemas.microsoft.com/office/drawing/2014/main" id="{735EDF46-64D1-415D-805C-05354AFE707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541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026664"/>
      </p:ext>
    </p:extLst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109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PI-7997-3A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20220609_140756.jpg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9AEC18A6-C327-4246-C624-0F34C97D7E7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705069"/>
      </p:ext>
    </p:extLst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110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PI-7997-3B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20220609_140806.jpg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155300E9-61DC-CDF6-ECAD-A211B071D3D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794350"/>
      </p:ext>
    </p:extLst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111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TI-7997-3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Tape Needle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20220609_140811.jpg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BCAB615D-CE17-8E63-A791-A03D8E8DC1D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489" y="281763"/>
            <a:ext cx="3416300" cy="6294474"/>
          </a:xfrm>
          <a:prstGeom prst="rect">
            <a:avLst/>
          </a:prstGeom>
        </p:spPr>
      </p:pic>
      <p:pic>
        <p:nvPicPr>
          <p:cNvPr id="6" name="Picture">
            <a:extLst>
              <a:ext uri="{FF2B5EF4-FFF2-40B4-BE49-F238E27FC236}">
                <a16:creationId xmlns:a16="http://schemas.microsoft.com/office/drawing/2014/main" id="{E449C988-2AC4-485C-ABD3-264D9EBDC84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965" y="238125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88128"/>
      </p:ext>
    </p:extLst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112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C-449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Light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4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20220609_140835.jpg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DA75203E-0EB5-73E7-F68E-538B1FB57D3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062867"/>
      </p:ext>
    </p:extLst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123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T-39G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20220609_141211.jpg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21CD2C55-424C-986D-7E79-A493F124228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737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51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PI-4236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  <a:endParaRPr lang="en-US" dirty="0">
              <a:solidFill>
                <a:srgbClr val="FF0000"/>
              </a:solidFill>
            </a:endParaRP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20220608_144626.jpg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21FF5C32-16DE-92E0-A4B1-9F92A7809C0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900" y="191387"/>
            <a:ext cx="347006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30439"/>
      </p:ext>
    </p:extLst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?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V-AC-28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Thermometer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</a:t>
            </a:r>
            <a:r>
              <a:rPr lang="en-US" dirty="0">
                <a:solidFill>
                  <a:srgbClr val="FF0000"/>
                </a:solidFill>
              </a:rPr>
              <a:t>WHTM</a:t>
            </a:r>
            <a:endParaRPr lang="en-US" dirty="0"/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20220609_141258.jpg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F799C296-F829-0C6A-68DE-0DE144A830E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976667"/>
      </p:ext>
    </p:extLst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?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TIS-1447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Thermometer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</a:t>
            </a:r>
            <a:r>
              <a:rPr lang="en-US" dirty="0">
                <a:solidFill>
                  <a:srgbClr val="FF0000"/>
                </a:solidFill>
              </a:rPr>
              <a:t>WHTM</a:t>
            </a:r>
            <a:endParaRPr lang="en-US" dirty="0"/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20220609_141404.jpg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1831C576-FBC6-E1C3-7DC7-2FA72776C43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147354"/>
      </p:ext>
    </p:extLst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?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20220609_141801.jpg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FE977139-3B6B-FD30-C0B9-15F15F18BE4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026738"/>
      </p:ext>
    </p:extLst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342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DPIS-1926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20220609_144158.jpg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005DEF9E-06AA-DF1D-D0E0-9C18753DA82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061002"/>
      </p:ext>
    </p:extLst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344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FI-8000-J26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20220609_144247.jpg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AFCFA885-E8E5-E26C-645A-CC52F20620A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810195"/>
      </p:ext>
    </p:extLst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345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FI-8000-J25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20220609_144249.jpg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5DADC03E-01F8-9EC3-E7C6-3305456F017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230649"/>
      </p:ext>
    </p:extLst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20220609_144541.jpg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98ED6A30-31FB-30D8-9F0C-E4B3D03B0C5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394" y="211484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512052"/>
      </p:ext>
    </p:extLst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354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PI-7624B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20220609_144642.jpg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BE57C577-B29D-01F6-2CE9-648C5D152AD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226357"/>
      </p:ext>
    </p:extLst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PI-7624A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20220609_144658.jpg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D88ABE49-0832-687A-28BE-BCF3727138C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071119"/>
      </p:ext>
    </p:extLst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357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TI-7713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20220609_144711.jpg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5AAB8C0F-E8B5-C9F9-82B1-C7824CF516D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6484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52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PI-4896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  <a:endParaRPr lang="en-US" dirty="0">
              <a:solidFill>
                <a:srgbClr val="FF0000"/>
              </a:solidFill>
            </a:endParaRP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20220608_144631.jpg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43111289-71B0-2DD8-FC86-8C8F66E27EE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700" y="191387"/>
            <a:ext cx="354626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396671"/>
      </p:ext>
    </p:extLst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359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Thermometer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</a:t>
            </a:r>
            <a:r>
              <a:rPr lang="en-US" dirty="0">
                <a:solidFill>
                  <a:srgbClr val="FF0000"/>
                </a:solidFill>
              </a:rPr>
              <a:t>WHTM</a:t>
            </a:r>
            <a:endParaRPr lang="en-US" dirty="0"/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20220609_144754.jpg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FF71445C-C901-A5EF-AE3B-8BAD0CD8893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481788"/>
      </p:ext>
    </p:extLst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361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TS-7703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Digit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20220609_144838.jpg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C4E193F6-2E1E-604A-5F1E-EE8D69C8854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96A89715-6F81-1EDA-3DE2-B0B08BB15CCA}"/>
              </a:ext>
            </a:extLst>
          </p:cNvPr>
          <p:cNvSpPr/>
          <p:nvPr/>
        </p:nvSpPr>
        <p:spPr>
          <a:xfrm>
            <a:off x="8614607" y="1973185"/>
            <a:ext cx="1763088" cy="72189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331260"/>
      </p:ext>
    </p:extLst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361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TS-7705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Digit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20220609_144840.jpg</a:t>
            </a:r>
            <a:endParaRPr lang="en-US" dirty="0"/>
          </a:p>
        </p:txBody>
      </p:sp>
      <p:pic>
        <p:nvPicPr>
          <p:cNvPr id="6" name="Picture">
            <a:extLst>
              <a:ext uri="{FF2B5EF4-FFF2-40B4-BE49-F238E27FC236}">
                <a16:creationId xmlns:a16="http://schemas.microsoft.com/office/drawing/2014/main" id="{02349AE3-881D-49EC-A593-27A4089C2C2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BE01FA32-458D-2D6C-85F8-8A975DC12C85}"/>
              </a:ext>
            </a:extLst>
          </p:cNvPr>
          <p:cNvSpPr/>
          <p:nvPr/>
        </p:nvSpPr>
        <p:spPr>
          <a:xfrm>
            <a:off x="7692192" y="2671012"/>
            <a:ext cx="1763088" cy="72189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472008"/>
      </p:ext>
    </p:extLst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361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TS-7707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Digit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20220609_144843.jpg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6CEBEB28-CA02-434C-3200-14450A522B1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A881E1F-FDEC-29D7-08E0-74AF15FF82B8}"/>
              </a:ext>
            </a:extLst>
          </p:cNvPr>
          <p:cNvSpPr/>
          <p:nvPr/>
        </p:nvSpPr>
        <p:spPr>
          <a:xfrm>
            <a:off x="7876675" y="3047999"/>
            <a:ext cx="1763088" cy="72189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5899"/>
      </p:ext>
    </p:extLst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361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TS-7709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Digit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20220609_144850.jpg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D1400B41-9267-2B76-D52A-DB6852B1E88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FF4D3D8-62D0-40C7-CE3A-833B1E7DF1CF}"/>
              </a:ext>
            </a:extLst>
          </p:cNvPr>
          <p:cNvSpPr/>
          <p:nvPr/>
        </p:nvSpPr>
        <p:spPr>
          <a:xfrm>
            <a:off x="8325851" y="2831432"/>
            <a:ext cx="1763088" cy="72189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107856"/>
      </p:ext>
    </p:extLst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361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TS-7711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Digit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20220609_145002.jpg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A3131BF1-970A-B3FA-82F9-38A2B3F8F26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1F00F23-4E63-8E0A-C040-E024E9F73063}"/>
              </a:ext>
            </a:extLst>
          </p:cNvPr>
          <p:cNvSpPr/>
          <p:nvPr/>
        </p:nvSpPr>
        <p:spPr>
          <a:xfrm>
            <a:off x="8029074" y="2983831"/>
            <a:ext cx="1763088" cy="72189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496606"/>
      </p:ext>
    </p:extLst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362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TS-7714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Digit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20220609_145020.jpg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E930F866-188B-363C-752E-A2718E6F270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0B0CA00-B2F7-1790-593D-8D7E0401C61A}"/>
              </a:ext>
            </a:extLst>
          </p:cNvPr>
          <p:cNvSpPr/>
          <p:nvPr/>
        </p:nvSpPr>
        <p:spPr>
          <a:xfrm>
            <a:off x="7876675" y="2614865"/>
            <a:ext cx="1763088" cy="72189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39684"/>
      </p:ext>
    </p:extLst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363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 7692B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20220609_145113.jpg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63EDFD81-CA00-A71C-8E0F-915DAAC3CE0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597159"/>
      </p:ext>
    </p:extLst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365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 7693B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Tape Needle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20220609_145133.jpg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0C7C050A-F4AB-D615-63E3-615BA3FD406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84901"/>
      </p:ext>
    </p:extLst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366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PI-7695B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20220609_145141.jpg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33FBCEC7-9557-AB35-8B67-19C54C7C088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9228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54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PI-4662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20220608_144828.jpg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9AF94CBB-C96E-4397-E2C6-E9084C083F0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425683"/>
      </p:ext>
    </p:extLst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368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TI-7728B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20220609_145211.jpg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34F4BB26-DF49-D748-4986-82DCE55C363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08893"/>
      </p:ext>
    </p:extLst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370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PI-7690B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20220609_145229.jpg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31ACC389-4D3A-E20D-E5DD-9B28A47896E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312810"/>
      </p:ext>
    </p:extLst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371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PI-7692A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20220609_145253.jpg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D896745B-82D9-F091-9117-9937C1509D1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291392"/>
      </p:ext>
    </p:extLst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373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PI-7695A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20220609_145256.jpg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57A4DCA0-87FA-A26D-F43B-41F977D523F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559049"/>
      </p:ext>
    </p:extLst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372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PI-7693A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20220609_145258.jpg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267A3D85-40B5-F02A-A02D-3141BE7B33D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064131"/>
      </p:ext>
    </p:extLst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375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TI-7728A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20220609_145316.jpg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E3892FF1-AA98-59EB-6C22-66877420FB8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051592"/>
      </p:ext>
    </p:extLst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377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PI-7690A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20220609_145327.jpg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F0E7DA99-0F66-E9B6-A6A5-897DC07D821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141" y="281763"/>
            <a:ext cx="3416300" cy="6294474"/>
          </a:xfrm>
          <a:prstGeom prst="rect">
            <a:avLst/>
          </a:prstGeom>
        </p:spPr>
      </p:pic>
      <p:pic>
        <p:nvPicPr>
          <p:cNvPr id="6" name="Picture">
            <a:extLst>
              <a:ext uri="{FF2B5EF4-FFF2-40B4-BE49-F238E27FC236}">
                <a16:creationId xmlns:a16="http://schemas.microsoft.com/office/drawing/2014/main" id="{B643DBE5-DFE6-437E-AA62-948194FFF53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541" y="173492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152718"/>
      </p:ext>
    </p:extLst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379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TS-7717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Digit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20220609_145353.jpg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F16F3E3D-BA11-545A-77E8-0334CF8C335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876125"/>
      </p:ext>
    </p:extLst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380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LIS-7584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20220609_145419.jpg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BD99B9CB-929C-A3CB-C32D-F91547F1AE0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541534"/>
      </p:ext>
    </p:extLst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51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PI-7629B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20220609_145542.jpg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4535390E-3A1A-FD75-7B56-1C1CAF7422A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572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95F31-A0AA-54F1-F885-31B927DC2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5753"/>
          </a:xfrm>
        </p:spPr>
        <p:txBody>
          <a:bodyPr>
            <a:normAutofit fontScale="90000"/>
          </a:bodyPr>
          <a:lstStyle/>
          <a:p>
            <a:r>
              <a:rPr lang="en-US" dirty="0"/>
              <a:t>Budgetary Quote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07DA0F-1825-46CB-B2E0-050178BDD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Monticello Site Survey – 7/7/2022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3BB662-9B8B-4335-4094-626595B36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4247-5CB0-4EEA-BC9F-0D2A69ECF56F}" type="slidenum">
              <a:rPr lang="en-US" smtClean="0"/>
              <a:t>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5D415B-9BFE-351F-287C-5F420F8C3A78}"/>
              </a:ext>
            </a:extLst>
          </p:cNvPr>
          <p:cNvSpPr txBox="1"/>
          <p:nvPr/>
        </p:nvSpPr>
        <p:spPr>
          <a:xfrm>
            <a:off x="2535651" y="5650174"/>
            <a:ext cx="70028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One Year Parts and Labor Warranty Included</a:t>
            </a:r>
          </a:p>
          <a:p>
            <a:pPr algn="ctr"/>
            <a:r>
              <a:rPr lang="en-US" dirty="0"/>
              <a:t>Suggest to budget $140,000 per year annual maintenance starting year 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D65A7F-28FE-44BA-E33D-79DA63B772AA}"/>
              </a:ext>
            </a:extLst>
          </p:cNvPr>
          <p:cNvSpPr txBox="1"/>
          <p:nvPr/>
        </p:nvSpPr>
        <p:spPr>
          <a:xfrm>
            <a:off x="9612708" y="3318682"/>
            <a:ext cx="22653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NRE to install GBC application on Xcel Windows Server per Nick’s request.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B8D77441-6AE7-4091-5B26-EC6D233F77DF}"/>
              </a:ext>
            </a:extLst>
          </p:cNvPr>
          <p:cNvSpPr/>
          <p:nvPr/>
        </p:nvSpPr>
        <p:spPr>
          <a:xfrm flipH="1">
            <a:off x="9253182" y="3507476"/>
            <a:ext cx="382137" cy="4094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A12770-1791-2880-65EB-086469CA9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255" y="1266558"/>
            <a:ext cx="8039757" cy="429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6750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56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PI-4673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20220608_144833.jpg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DCE37C71-3B8E-605F-DF2C-E9FC31CACE9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30895"/>
      </p:ext>
    </p:extLst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387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PI-7686B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20220609_145552.jpg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F219E0CB-71FE-C1E8-B9C6-B8F5B912BD2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880036"/>
      </p:ext>
    </p:extLst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388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PI-7687B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20220609_145557.jpg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55015504-C2A7-31D6-40F8-0E659229342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964631"/>
      </p:ext>
    </p:extLst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395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PI-7629A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20220609_145652.jpg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A4856560-2CF6-C156-E559-1664EE90027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985566"/>
      </p:ext>
    </p:extLst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393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PI-7687A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20220609_145706.jpg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C3CA8399-7BA1-9633-5DA0-CB1E5223490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692955"/>
      </p:ext>
    </p:extLst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394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PI-7686A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20220609_145708.jpg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A7EE9BD4-6B69-F2C7-3CBD-9D587B0385E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339238"/>
      </p:ext>
    </p:extLst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20220609_145745.jpg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5D37B068-2017-7981-4511-587920390CD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767019"/>
      </p:ext>
    </p:extLst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TS126A?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20220609_145750.jpg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3E3CA0F6-637A-F62F-DAA4-08260BF5CE6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639" y="12581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785548"/>
      </p:ext>
    </p:extLst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?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X8 TR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3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20220609_152645.jpg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94415B8F-90C8-1A93-D6AC-71F1AED022D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543" y="462791"/>
            <a:ext cx="3622406" cy="5526948"/>
          </a:xfrm>
          <a:prstGeom prst="rect">
            <a:avLst/>
          </a:prstGeom>
        </p:spPr>
      </p:pic>
      <p:pic>
        <p:nvPicPr>
          <p:cNvPr id="6" name="Picture">
            <a:extLst>
              <a:ext uri="{FF2B5EF4-FFF2-40B4-BE49-F238E27FC236}">
                <a16:creationId xmlns:a16="http://schemas.microsoft.com/office/drawing/2014/main" id="{4A10DBFF-E921-40B1-A69A-B552C94DFB7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879" y="462791"/>
            <a:ext cx="1910479" cy="3295478"/>
          </a:xfrm>
          <a:prstGeom prst="rect">
            <a:avLst/>
          </a:prstGeom>
        </p:spPr>
      </p:pic>
      <p:pic>
        <p:nvPicPr>
          <p:cNvPr id="7" name="Picture">
            <a:extLst>
              <a:ext uri="{FF2B5EF4-FFF2-40B4-BE49-F238E27FC236}">
                <a16:creationId xmlns:a16="http://schemas.microsoft.com/office/drawing/2014/main" id="{7791EBAE-71AE-468B-8E8E-3FECA8F5E491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246" y="2634850"/>
            <a:ext cx="2132155" cy="348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314231"/>
      </p:ext>
    </p:extLst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X7 TR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3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20220609_152735.jpg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2537E299-2C8F-17EC-06CA-D386FC0C22E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576" y="142838"/>
            <a:ext cx="3416300" cy="6294474"/>
          </a:xfrm>
          <a:prstGeom prst="rect">
            <a:avLst/>
          </a:prstGeom>
        </p:spPr>
      </p:pic>
      <p:pic>
        <p:nvPicPr>
          <p:cNvPr id="6" name="Picture">
            <a:extLst>
              <a:ext uri="{FF2B5EF4-FFF2-40B4-BE49-F238E27FC236}">
                <a16:creationId xmlns:a16="http://schemas.microsoft.com/office/drawing/2014/main" id="{766630F9-B6BE-441E-820D-0F295C1430B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343" y="415091"/>
            <a:ext cx="1971886" cy="3192174"/>
          </a:xfrm>
          <a:prstGeom prst="rect">
            <a:avLst/>
          </a:prstGeom>
        </p:spPr>
      </p:pic>
      <p:pic>
        <p:nvPicPr>
          <p:cNvPr id="7" name="Picture">
            <a:extLst>
              <a:ext uri="{FF2B5EF4-FFF2-40B4-BE49-F238E27FC236}">
                <a16:creationId xmlns:a16="http://schemas.microsoft.com/office/drawing/2014/main" id="{59C039D8-4247-4EDA-AA3B-982BD74A3BA4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41" y="495680"/>
            <a:ext cx="2155923" cy="3030995"/>
          </a:xfrm>
          <a:prstGeom prst="rect">
            <a:avLst/>
          </a:prstGeom>
        </p:spPr>
      </p:pic>
      <p:pic>
        <p:nvPicPr>
          <p:cNvPr id="8" name="Picture">
            <a:extLst>
              <a:ext uri="{FF2B5EF4-FFF2-40B4-BE49-F238E27FC236}">
                <a16:creationId xmlns:a16="http://schemas.microsoft.com/office/drawing/2014/main" id="{D87EAF22-C794-4C38-84FC-3A886212B0D9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826" y="2993165"/>
            <a:ext cx="1744576" cy="319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499622"/>
      </p:ext>
    </p:extLst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C102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Light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8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20220609_152929.jpg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012FD0E3-69E2-DB97-FA5A-63370E823AD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364" y="260798"/>
            <a:ext cx="3416300" cy="6294474"/>
          </a:xfrm>
          <a:prstGeom prst="rect">
            <a:avLst/>
          </a:prstGeom>
        </p:spPr>
      </p:pic>
      <p:pic>
        <p:nvPicPr>
          <p:cNvPr id="6" name="Picture">
            <a:extLst>
              <a:ext uri="{FF2B5EF4-FFF2-40B4-BE49-F238E27FC236}">
                <a16:creationId xmlns:a16="http://schemas.microsoft.com/office/drawing/2014/main" id="{1F177392-DAD3-4A6C-88E3-66E88AE7819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965" y="260798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7349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57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PI-4895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20220608_144837.jpg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04C25A73-0200-1924-019C-6D499F47691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439566"/>
      </p:ext>
    </p:extLst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180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C102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Light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8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20220609_152937.jpg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ED7AF749-1590-2CA3-619A-770A3950A57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700" y="191387"/>
            <a:ext cx="3416300" cy="6294474"/>
          </a:xfrm>
          <a:prstGeom prst="rect">
            <a:avLst/>
          </a:prstGeom>
        </p:spPr>
      </p:pic>
      <p:pic>
        <p:nvPicPr>
          <p:cNvPr id="6" name="Picture">
            <a:extLst>
              <a:ext uri="{FF2B5EF4-FFF2-40B4-BE49-F238E27FC236}">
                <a16:creationId xmlns:a16="http://schemas.microsoft.com/office/drawing/2014/main" id="{EB6ED4FD-99DC-4E5B-9AEB-0D02FFB2E11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541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973229"/>
      </p:ext>
    </p:extLst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182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PI-1867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20220609_153050.jpg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0714C0BE-D6F2-4201-7CBD-00E6FF3D673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828676"/>
      </p:ext>
    </p:extLst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183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PI-3175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20220609_153102.jpg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7113EAA5-3B63-0BE8-1053-6749EE9C0E0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139" y="238125"/>
            <a:ext cx="3416300" cy="6294474"/>
          </a:xfrm>
          <a:prstGeom prst="rect">
            <a:avLst/>
          </a:prstGeom>
        </p:spPr>
      </p:pic>
      <p:pic>
        <p:nvPicPr>
          <p:cNvPr id="6" name="Picture">
            <a:extLst>
              <a:ext uri="{FF2B5EF4-FFF2-40B4-BE49-F238E27FC236}">
                <a16:creationId xmlns:a16="http://schemas.microsoft.com/office/drawing/2014/main" id="{403F1C81-C15C-41DA-8BA8-4575574AE2F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937" y="238125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971483"/>
      </p:ext>
    </p:extLst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PI-1868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20220609_153131.jpg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368C334D-0A46-F194-8F67-581BF6B9686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769279"/>
      </p:ext>
    </p:extLst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185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PI-3191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20220609_153144.jpg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90A031CF-7BC8-CE58-ED22-14DF68B800B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359116"/>
      </p:ext>
    </p:extLst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187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PI-108-1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20220609_153319.jpg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C79C1309-111C-6451-0456-F27A2CA842F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067221"/>
      </p:ext>
    </p:extLst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188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PI-108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20220609_153326.jpg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3F5268F2-CB55-6431-271C-D400160D500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741983"/>
      </p:ext>
    </p:extLst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198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PI-107-5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20220609_153828.jpg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B6D9FB65-349C-349D-2E3F-A07A50CCFE8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474508"/>
      </p:ext>
    </p:extLst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201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FIS-1905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20220609_153959.jpg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EE17ADFF-7F2D-4FBF-012A-3D0EB87785A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8365"/>
      </p:ext>
    </p:extLst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0280828 ?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20220609_154131.jpg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4168F1D0-8698-628D-4D5E-664DC7413D0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227" y="142838"/>
            <a:ext cx="3416300" cy="6294474"/>
          </a:xfrm>
          <a:prstGeom prst="rect">
            <a:avLst/>
          </a:prstGeom>
        </p:spPr>
      </p:pic>
      <p:pic>
        <p:nvPicPr>
          <p:cNvPr id="6" name="Picture">
            <a:extLst>
              <a:ext uri="{FF2B5EF4-FFF2-40B4-BE49-F238E27FC236}">
                <a16:creationId xmlns:a16="http://schemas.microsoft.com/office/drawing/2014/main" id="{0DEEB569-009F-42B5-992A-B3587A4037A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770" y="142838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7197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59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PI-4840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20220608_145000.jpg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6F92962E-C4FB-A71B-D3F8-424821FE732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254022"/>
      </p:ext>
    </p:extLst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</a:t>
            </a:r>
            <a:r>
              <a:rPr lang="en-US" dirty="0">
                <a:solidFill>
                  <a:srgbClr val="FF0000"/>
                </a:solidFill>
              </a:rPr>
              <a:t>Broken Gauge</a:t>
            </a:r>
            <a:endParaRPr lang="en-US" dirty="0"/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20220609_154144.jpg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6C4400BD-9F19-330D-E325-E4BB843B170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483808"/>
      </p:ext>
    </p:extLst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2404206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4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20220609_154340.jpg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E403C386-7ECC-16CC-3155-DC2518C8AF1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228" y="3373485"/>
            <a:ext cx="2146766" cy="3098268"/>
          </a:xfrm>
          <a:prstGeom prst="rect">
            <a:avLst/>
          </a:prstGeom>
        </p:spPr>
      </p:pic>
      <p:pic>
        <p:nvPicPr>
          <p:cNvPr id="6" name="Picture">
            <a:extLst>
              <a:ext uri="{FF2B5EF4-FFF2-40B4-BE49-F238E27FC236}">
                <a16:creationId xmlns:a16="http://schemas.microsoft.com/office/drawing/2014/main" id="{CBB1BBAA-5155-49C9-A6F7-D7AD9310B44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734" y="1651072"/>
            <a:ext cx="2233499" cy="3785652"/>
          </a:xfrm>
          <a:prstGeom prst="rect">
            <a:avLst/>
          </a:prstGeom>
        </p:spPr>
      </p:pic>
      <p:pic>
        <p:nvPicPr>
          <p:cNvPr id="7" name="Picture">
            <a:extLst>
              <a:ext uri="{FF2B5EF4-FFF2-40B4-BE49-F238E27FC236}">
                <a16:creationId xmlns:a16="http://schemas.microsoft.com/office/drawing/2014/main" id="{C32CCF4A-ADA6-4C11-8656-EE183362091E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870" y="238124"/>
            <a:ext cx="1979068" cy="3352363"/>
          </a:xfrm>
          <a:prstGeom prst="rect">
            <a:avLst/>
          </a:prstGeom>
        </p:spPr>
      </p:pic>
      <p:pic>
        <p:nvPicPr>
          <p:cNvPr id="8" name="Picture">
            <a:extLst>
              <a:ext uri="{FF2B5EF4-FFF2-40B4-BE49-F238E27FC236}">
                <a16:creationId xmlns:a16="http://schemas.microsoft.com/office/drawing/2014/main" id="{3C6AD2FF-574B-4A4D-AB85-BFB2DCBA996B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267" y="238124"/>
            <a:ext cx="3071722" cy="526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166063"/>
      </p:ext>
    </p:extLst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20220609_154451.jpg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3C5B445D-75C6-745D-DFBC-8014AA84E8F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084" y="281763"/>
            <a:ext cx="3416300" cy="6294474"/>
          </a:xfrm>
          <a:prstGeom prst="rect">
            <a:avLst/>
          </a:prstGeom>
        </p:spPr>
      </p:pic>
      <p:pic>
        <p:nvPicPr>
          <p:cNvPr id="6" name="Picture">
            <a:extLst>
              <a:ext uri="{FF2B5EF4-FFF2-40B4-BE49-F238E27FC236}">
                <a16:creationId xmlns:a16="http://schemas.microsoft.com/office/drawing/2014/main" id="{77849C3A-A828-4857-99DA-71B98CE5659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566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613935"/>
      </p:ext>
    </p:extLst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2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20220609_154541.jpg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4B42AE41-9834-FF74-D806-9B6E787754A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512" y="238125"/>
            <a:ext cx="2777487" cy="4400987"/>
          </a:xfrm>
          <a:prstGeom prst="rect">
            <a:avLst/>
          </a:prstGeom>
        </p:spPr>
      </p:pic>
      <p:pic>
        <p:nvPicPr>
          <p:cNvPr id="6" name="Picture">
            <a:extLst>
              <a:ext uri="{FF2B5EF4-FFF2-40B4-BE49-F238E27FC236}">
                <a16:creationId xmlns:a16="http://schemas.microsoft.com/office/drawing/2014/main" id="{4CDED035-A339-4B6D-B705-226DA6C44EB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381" y="238125"/>
            <a:ext cx="2281758" cy="3785652"/>
          </a:xfrm>
          <a:prstGeom prst="rect">
            <a:avLst/>
          </a:prstGeom>
        </p:spPr>
      </p:pic>
      <p:pic>
        <p:nvPicPr>
          <p:cNvPr id="7" name="Picture">
            <a:extLst>
              <a:ext uri="{FF2B5EF4-FFF2-40B4-BE49-F238E27FC236}">
                <a16:creationId xmlns:a16="http://schemas.microsoft.com/office/drawing/2014/main" id="{A1C1CA7C-6B90-4B8E-9069-5EC3B689FBA2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873" y="590499"/>
            <a:ext cx="1973405" cy="418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8138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60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PI-4843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20220608_145004.jpg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74629B0F-22F5-2E32-39EE-EB1E7C741CB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3220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64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PI-1338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20220608_145109.jpg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6BE3DD8B-0DDF-A9C8-760F-D71994AC19B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637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64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PI-1339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20220608_145111.jpg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63F8CD8A-C2B8-10AA-9E3A-52D2F18C938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081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66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CT-5500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Digit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20220608_145154.jpg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CC590545-C337-4E7F-C324-91D4B304975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5268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1031016" y="542372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65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TIS-1760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Digit 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20220608_145156.jpg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81043B2E-9410-C927-9BAD-F5308924906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05C8A0A-52D8-FE09-F94A-6EB5B9109984}"/>
              </a:ext>
            </a:extLst>
          </p:cNvPr>
          <p:cNvSpPr/>
          <p:nvPr/>
        </p:nvSpPr>
        <p:spPr>
          <a:xfrm>
            <a:off x="8887328" y="2743199"/>
            <a:ext cx="642448" cy="46522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7861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74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Y93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Light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4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20220608_145733.jpg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93BB4140-002B-AFAE-5813-5832D583772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2098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76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TI-9331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Thermometer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WHTM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20220608_145843.jpg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2C6305D4-ECC8-D73A-F3A5-EF4FDFBC9B8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618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560C0-5A42-AD43-1100-D70A2D5C3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992" y="2562414"/>
            <a:ext cx="4702791" cy="1325563"/>
          </a:xfrm>
        </p:spPr>
        <p:txBody>
          <a:bodyPr/>
          <a:lstStyle/>
          <a:p>
            <a:r>
              <a:rPr lang="en-US" dirty="0"/>
              <a:t>Background Details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167D09-5244-DC80-9536-843DFA15E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Monticello Site Survey – 7/7/2022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E36C02-FB3E-65C8-4372-C9FF11DE5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4247-5CB0-4EEA-BC9F-0D2A69ECF56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7511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75?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Reset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Light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20220608_150026.jpg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AB7EFB73-2E5D-2DB3-E80A-B7400D35B4A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9784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?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Lockout Relay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Light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20220608_150051.jpg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EB0854DB-90EA-3E9C-04E7-CD48B2F4B44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3213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78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C-321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Light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24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20220608_150151.jpg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17F34E26-CFCC-13D9-9268-2E3C8710A50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097" y="3222923"/>
            <a:ext cx="3416300" cy="2616404"/>
          </a:xfrm>
          <a:prstGeom prst="rect">
            <a:avLst/>
          </a:prstGeom>
        </p:spPr>
      </p:pic>
      <p:pic>
        <p:nvPicPr>
          <p:cNvPr id="6" name="Picture">
            <a:extLst>
              <a:ext uri="{FF2B5EF4-FFF2-40B4-BE49-F238E27FC236}">
                <a16:creationId xmlns:a16="http://schemas.microsoft.com/office/drawing/2014/main" id="{D22390DC-27EE-446E-A0D6-3182BD7994A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134" y="601106"/>
            <a:ext cx="3416497" cy="233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8715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Digit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20220608_150523.jpg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063D7A9E-415E-D0B3-3512-0BA888FA981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9346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81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Thermometer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</a:t>
            </a:r>
            <a:r>
              <a:rPr lang="en-US" dirty="0">
                <a:solidFill>
                  <a:srgbClr val="FF0000"/>
                </a:solidFill>
              </a:rPr>
              <a:t>WHTM</a:t>
            </a:r>
            <a:endParaRPr lang="en-US" dirty="0"/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20220608_150543.jpg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B23E91FC-21AE-D5D6-F462-0C741721373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8425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82 &amp; 83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BC A #13 DG Battery Charger A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2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20220608_150639.jpg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CB720B4A-FE95-DC77-C451-EB8D33878A4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28342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84 &amp; 85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BC B #13 DG Battery Charger B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2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20220608_150647.jpg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C4A41DC9-9107-89F8-3B7A-102FC966954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31726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86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PI-4614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20220608_150741.jpg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92E05E89-EE6E-CDD6-48DB-3F6D78E7E76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83026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94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PI-4313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20220608_151339.jpg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69F17707-42C7-09D4-BDFE-49E12241BD0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43530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95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PI-4320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20220608_151350.jpg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7DF682C6-BC64-79CC-7C9D-0A2D6A96D3F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033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2530338-2410-EC41-F8F9-0B3FF9E3ED68}"/>
              </a:ext>
            </a:extLst>
          </p:cNvPr>
          <p:cNvSpPr/>
          <p:nvPr/>
        </p:nvSpPr>
        <p:spPr>
          <a:xfrm>
            <a:off x="1815152" y="1708350"/>
            <a:ext cx="7758616" cy="187452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CF90916-DEC5-40D2-3B0E-8477EC2B2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50875"/>
          </a:xfrm>
        </p:spPr>
        <p:txBody>
          <a:bodyPr>
            <a:normAutofit fontScale="90000"/>
          </a:bodyPr>
          <a:lstStyle/>
          <a:p>
            <a:r>
              <a:rPr lang="en-US" dirty="0"/>
              <a:t>Monticello Site Survey - Summary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CE0A9C-B9C0-D8D3-792A-F09837329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1656" y="1202647"/>
            <a:ext cx="7773537" cy="4966142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702 Points we can read – approximately 50% of Operator Rounds</a:t>
            </a:r>
            <a:br>
              <a:rPr lang="en-US" sz="2400" dirty="0"/>
            </a:br>
            <a:endParaRPr lang="en-US" sz="2400" dirty="0"/>
          </a:p>
          <a:p>
            <a:pPr lvl="1"/>
            <a:r>
              <a:rPr lang="en-US" sz="2000" dirty="0"/>
              <a:t>377 Gauges with Needles (use Wireless Gauge Reader to read)</a:t>
            </a:r>
          </a:p>
          <a:p>
            <a:pPr lvl="2"/>
            <a:r>
              <a:rPr lang="en-US" sz="1800" dirty="0"/>
              <a:t>345 standard gauges, standard installation</a:t>
            </a:r>
          </a:p>
          <a:p>
            <a:pPr lvl="2"/>
            <a:r>
              <a:rPr lang="en-US" sz="1800" dirty="0"/>
              <a:t>10 need to tape needle</a:t>
            </a:r>
          </a:p>
          <a:p>
            <a:pPr lvl="2"/>
            <a:r>
              <a:rPr lang="en-US" sz="1800" dirty="0"/>
              <a:t>2 need to tape gauge background</a:t>
            </a:r>
          </a:p>
          <a:p>
            <a:pPr lvl="2"/>
            <a:r>
              <a:rPr lang="en-US" sz="1800" dirty="0"/>
              <a:t>3 with loose or broken glass or hazy lens</a:t>
            </a:r>
          </a:p>
          <a:p>
            <a:pPr lvl="2"/>
            <a:r>
              <a:rPr lang="en-US" sz="1800" dirty="0"/>
              <a:t>16 are high up – need Ops concurrence to install</a:t>
            </a:r>
          </a:p>
          <a:p>
            <a:pPr lvl="2"/>
            <a:r>
              <a:rPr lang="en-US" sz="1800" dirty="0"/>
              <a:t>1 is close to pipe – check clearance more carefully</a:t>
            </a:r>
            <a:br>
              <a:rPr lang="en-US" sz="1800" dirty="0"/>
            </a:br>
            <a:endParaRPr lang="en-US" sz="1800" dirty="0"/>
          </a:p>
          <a:p>
            <a:pPr lvl="1"/>
            <a:r>
              <a:rPr lang="en-US" sz="2000" dirty="0"/>
              <a:t>40 Numeric Displays (use Wireless Digit Reader to read)</a:t>
            </a:r>
            <a:br>
              <a:rPr lang="en-US" sz="1800" dirty="0"/>
            </a:br>
            <a:endParaRPr lang="en-US" sz="1800" dirty="0"/>
          </a:p>
          <a:p>
            <a:pPr lvl="1"/>
            <a:r>
              <a:rPr lang="en-US" sz="2000" dirty="0"/>
              <a:t>131 Indicator Lights (use Indicator Light WTR to read)</a:t>
            </a:r>
            <a:br>
              <a:rPr lang="en-US" sz="2000" dirty="0"/>
            </a:br>
            <a:endParaRPr lang="en-US" sz="2000" dirty="0"/>
          </a:p>
          <a:p>
            <a:pPr lvl="1"/>
            <a:r>
              <a:rPr lang="en-US" sz="2000" dirty="0"/>
              <a:t>18 Thermometers (use WHTM as ambient thermometer)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62 Thermocouples (use modified WTR to read)</a:t>
            </a:r>
            <a:br>
              <a:rPr lang="en-US" sz="2000" dirty="0"/>
            </a:br>
            <a:endParaRPr lang="en-US" sz="2000" dirty="0"/>
          </a:p>
          <a:p>
            <a:pPr lvl="1"/>
            <a:r>
              <a:rPr lang="en-US" sz="2000" dirty="0"/>
              <a:t>Estimated 80 Calculated Values (values calculated from instrument readings)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AADA-C918-2522-6A58-A043A703D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4247-5CB0-4EEA-BC9F-0D2A69ECF56F}" type="slidenum">
              <a:rPr lang="en-US" smtClean="0"/>
              <a:t>6</a:t>
            </a:fld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A8E3B9-5D5C-E962-9701-1362DF370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Monticello Site Survey – 7/7/2022</a:t>
            </a:r>
          </a:p>
        </p:txBody>
      </p:sp>
    </p:spTree>
    <p:extLst>
      <p:ext uri="{BB962C8B-B14F-4D97-AF65-F5344CB8AC3E}">
        <p14:creationId xmlns:p14="http://schemas.microsoft.com/office/powerpoint/2010/main" val="327227773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96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LIS-1531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20220608_151410.jpg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EFE3073C-CE07-E53A-3822-8065AB509FC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225" y="142838"/>
            <a:ext cx="3416300" cy="6294474"/>
          </a:xfrm>
          <a:prstGeom prst="rect">
            <a:avLst/>
          </a:prstGeom>
        </p:spPr>
      </p:pic>
      <p:pic>
        <p:nvPicPr>
          <p:cNvPr id="6" name="Picture">
            <a:extLst>
              <a:ext uri="{FF2B5EF4-FFF2-40B4-BE49-F238E27FC236}">
                <a16:creationId xmlns:a16="http://schemas.microsoft.com/office/drawing/2014/main" id="{F61C18DC-7B51-41B2-BA56-E9F038D442A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683" y="142838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44004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97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PB-6051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Light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20220608_151443.jpg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AE00F895-A8AF-A0B9-25CE-E3A926265EC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27489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99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PI-7275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20220608_151531.jpg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0A6D83BE-117A-071F-EE3A-6B472865B35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17677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900813" y="672661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100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TI-7293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20220608_151600.jpg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845DD7DD-ED65-8CC9-1955-812CEF9535F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60063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101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PI-4243 PMP DSCH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20220608_151627.jpg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92B41207-32F7-82BB-FBF2-F643CD0909F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72231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103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TI-4335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No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 High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20220608_151725.jpg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E9B0E460-74A3-CFD9-F876-FD078F5345E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302" y="191387"/>
            <a:ext cx="3416300" cy="6294474"/>
          </a:xfrm>
          <a:prstGeom prst="rect">
            <a:avLst/>
          </a:prstGeom>
        </p:spPr>
      </p:pic>
      <p:pic>
        <p:nvPicPr>
          <p:cNvPr id="6" name="Picture">
            <a:extLst>
              <a:ext uri="{FF2B5EF4-FFF2-40B4-BE49-F238E27FC236}">
                <a16:creationId xmlns:a16="http://schemas.microsoft.com/office/drawing/2014/main" id="{6549A2C2-C45E-6D7E-5B42-C88120D43DB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018" y="1147010"/>
            <a:ext cx="2505834" cy="461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84163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105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Main bank tank 4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Thermometer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</a:t>
            </a:r>
            <a:r>
              <a:rPr lang="en-US" dirty="0">
                <a:solidFill>
                  <a:srgbClr val="FF0000"/>
                </a:solidFill>
              </a:rPr>
              <a:t>WHTM</a:t>
            </a:r>
            <a:endParaRPr lang="en-US" dirty="0"/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20220608_151746.jpg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194A857B-6C2A-9147-2130-1D5DF3CD5A8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3568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106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PI-4469A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20220608_151801.jpg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24AD539F-A5E4-1B94-56B9-C16EE7C3DFF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61125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107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PI-4469B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20220608_151804.jpg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EEA4B8DA-FCE6-7220-ADBB-01600C817D6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00485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108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PI-4469C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20220608_151806.jpg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A61E77F9-D36C-25EE-5CA9-6C349D59AD7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090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8157F-9ADF-1402-FE77-16A9809CA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752" y="365125"/>
            <a:ext cx="7131516" cy="727075"/>
          </a:xfrm>
        </p:spPr>
        <p:txBody>
          <a:bodyPr>
            <a:normAutofit fontScale="90000"/>
          </a:bodyPr>
          <a:lstStyle/>
          <a:p>
            <a:r>
              <a:rPr lang="en-US" dirty="0"/>
              <a:t>Gauges with Needles -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259FF6-DAA6-266A-08F8-34133C4A2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fld id="{D8ED4247-5CB0-4EEA-BC9F-0D2A69ECF56F}" type="slidenum">
              <a:rPr lang="en-US" smtClean="0"/>
              <a:t>7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38236F-877B-235A-A7E9-0EF8C587B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719" y="2353734"/>
            <a:ext cx="2147359" cy="2752654"/>
          </a:xfrm>
          <a:prstGeom prst="rect">
            <a:avLst/>
          </a:prstGeom>
          <a:noFill/>
          <a:ln w="6350">
            <a:solidFill>
              <a:schemeClr val="bg2">
                <a:lumMod val="50000"/>
              </a:schemeClr>
            </a:solidFill>
          </a:ln>
          <a:effectLst>
            <a:outerShdw blurRad="50800" dist="38100" dir="8100000" sx="101000" sy="101000" algn="tr" rotWithShape="0">
              <a:prstClr val="black">
                <a:alpha val="43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002AB1-C355-8E34-281C-025A4363F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0762" y="2317749"/>
            <a:ext cx="2476500" cy="2781300"/>
          </a:xfrm>
          <a:prstGeom prst="rect">
            <a:avLst/>
          </a:prstGeom>
          <a:noFill/>
          <a:ln w="6350">
            <a:solidFill>
              <a:schemeClr val="bg2">
                <a:lumMod val="50000"/>
              </a:schemeClr>
            </a:solidFill>
          </a:ln>
          <a:effectLst>
            <a:outerShdw blurRad="50800" dist="38100" dir="8100000" sx="101000" sy="101000" algn="tr" rotWithShape="0">
              <a:prstClr val="black">
                <a:alpha val="43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19044E-F00D-9566-9AF3-3A8118BDFE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2217" y="2740554"/>
            <a:ext cx="2781300" cy="1952625"/>
          </a:xfrm>
          <a:prstGeom prst="rect">
            <a:avLst/>
          </a:prstGeom>
          <a:noFill/>
          <a:ln w="6350">
            <a:solidFill>
              <a:schemeClr val="bg2">
                <a:lumMod val="50000"/>
              </a:schemeClr>
            </a:solidFill>
          </a:ln>
          <a:effectLst>
            <a:outerShdw blurRad="50800" dist="38100" dir="8100000" sx="101000" sy="101000" algn="tr" rotWithShape="0">
              <a:prstClr val="black">
                <a:alpha val="43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D10A67B-381E-ADAC-5456-74FB85E255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0908" y="2640012"/>
            <a:ext cx="2838450" cy="2238375"/>
          </a:xfrm>
          <a:prstGeom prst="rect">
            <a:avLst/>
          </a:prstGeom>
          <a:noFill/>
          <a:ln w="6350">
            <a:solidFill>
              <a:schemeClr val="bg2">
                <a:lumMod val="50000"/>
              </a:schemeClr>
            </a:solidFill>
          </a:ln>
          <a:effectLst>
            <a:outerShdw blurRad="50800" dist="38100" dir="8100000" sx="101000" sy="101000" algn="tr" rotWithShape="0">
              <a:prstClr val="black">
                <a:alpha val="43000"/>
              </a:prstClr>
            </a:outerShdw>
          </a:effectLst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1C0B07-6258-D66A-7712-70DF89663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Monticello Site Survey – 7/7/2022</a:t>
            </a:r>
          </a:p>
        </p:txBody>
      </p:sp>
    </p:spTree>
    <p:extLst>
      <p:ext uri="{BB962C8B-B14F-4D97-AF65-F5344CB8AC3E}">
        <p14:creationId xmlns:p14="http://schemas.microsoft.com/office/powerpoint/2010/main" val="138080859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109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PI-4469D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20220608_151812.jpg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18BEE783-50C2-7DA3-DD99-646F6B207DB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49220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110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PI-4470D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20220608_151827.jpg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D4F5F072-5767-35BC-FA43-C9637DA8B43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36497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111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PI-4470C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20220608_151830.jpg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EEC6A490-2789-24F1-3DC1-B336B85DEC5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25768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112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PI-4470B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20220608_151833.jpg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CAA99C33-0066-A317-5672-8057DA51FDE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8502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113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PI-4470A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20220608_151836.jpg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FC401E8D-1396-FD94-CCDC-4133DB037B1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22751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116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DPIS-3496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20220608_151950.jpg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7CB30DEE-8F46-8673-3858-92402BC6B39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68442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116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DPIS-3495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20220608_151952.jpg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1F8E8443-C243-24A9-58A9-4ECEE85B0B2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2314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116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DPIS-3494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20220608_151956.jpg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F50E0F02-FD1B-C68C-C092-ECF8E843A9F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32919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116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DPIS-3493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20220608_151958.jpg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CAE58433-D02D-F21C-9A8D-C8CE0462527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0316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122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PI-7184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20220608_152030.jpg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80D28145-BEAB-5756-343C-66C91EB2F43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9760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8157F-9ADF-1402-FE77-16A9809CA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751" y="365125"/>
            <a:ext cx="10433515" cy="727075"/>
          </a:xfrm>
        </p:spPr>
        <p:txBody>
          <a:bodyPr>
            <a:normAutofit/>
          </a:bodyPr>
          <a:lstStyle/>
          <a:p>
            <a:r>
              <a:rPr lang="en-US" dirty="0"/>
              <a:t>Gauges with Needles – Need to tape tail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259FF6-DAA6-266A-08F8-34133C4A2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4247-5CB0-4EEA-BC9F-0D2A69ECF56F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9663E5-53AD-5DE9-A102-9CC931192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529" y="2296583"/>
            <a:ext cx="2505075" cy="2552700"/>
          </a:xfrm>
          <a:prstGeom prst="rect">
            <a:avLst/>
          </a:prstGeom>
          <a:noFill/>
          <a:ln w="6350">
            <a:solidFill>
              <a:schemeClr val="bg2">
                <a:lumMod val="50000"/>
              </a:schemeClr>
            </a:solidFill>
          </a:ln>
          <a:effectLst>
            <a:outerShdw blurRad="50800" dist="38100" dir="8100000" sx="101000" sy="101000" algn="tr" rotWithShape="0">
              <a:prstClr val="black">
                <a:alpha val="43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EF8406-FE3B-BD6D-F5CE-650DAAA2A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8195" y="2296583"/>
            <a:ext cx="2505075" cy="2552700"/>
          </a:xfrm>
          <a:prstGeom prst="rect">
            <a:avLst/>
          </a:prstGeom>
          <a:noFill/>
          <a:ln w="6350">
            <a:solidFill>
              <a:schemeClr val="bg2">
                <a:lumMod val="50000"/>
              </a:schemeClr>
            </a:solidFill>
          </a:ln>
          <a:effectLst>
            <a:outerShdw blurRad="50800" dist="38100" dir="8100000" sx="101000" sy="101000" algn="tr" rotWithShape="0">
              <a:prstClr val="black">
                <a:alpha val="43000"/>
              </a:prst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BC02B0E-288E-CBDE-96DC-0B988B7B6208}"/>
              </a:ext>
            </a:extLst>
          </p:cNvPr>
          <p:cNvSpPr/>
          <p:nvPr/>
        </p:nvSpPr>
        <p:spPr>
          <a:xfrm rot="17777130">
            <a:off x="7449179" y="3697792"/>
            <a:ext cx="110532" cy="83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EDAE05-AC57-F9E7-BCF4-D2EE909C7B4F}"/>
              </a:ext>
            </a:extLst>
          </p:cNvPr>
          <p:cNvSpPr txBox="1"/>
          <p:nvPr/>
        </p:nvSpPr>
        <p:spPr>
          <a:xfrm>
            <a:off x="2048256" y="5184648"/>
            <a:ext cx="3272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Needle same width head and tail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0365B1-5D0D-6AE9-E1C4-EF9C5CDD815E}"/>
              </a:ext>
            </a:extLst>
          </p:cNvPr>
          <p:cNvSpPr txBox="1"/>
          <p:nvPr/>
        </p:nvSpPr>
        <p:spPr>
          <a:xfrm>
            <a:off x="6425184" y="5117592"/>
            <a:ext cx="2198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Open glass, taped tail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2C6AFDD-AB75-00B7-8998-D09F0C567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Monticello Site Survey – 7/7/2022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CE5BBA2-C11F-CBC4-4C4D-960486C1273C}"/>
              </a:ext>
            </a:extLst>
          </p:cNvPr>
          <p:cNvSpPr/>
          <p:nvPr/>
        </p:nvSpPr>
        <p:spPr>
          <a:xfrm>
            <a:off x="7315200" y="3575714"/>
            <a:ext cx="382137" cy="36849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26533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118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PI-7362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20220608_152243.jpg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B543CCAE-96F8-E9BB-8DF6-6DFB7BA23B1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55065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120 (?)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20220608_152332.jpg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EDACADB2-61A0-2FCE-351F-4B36AC1C6FF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34075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123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PI-7185, PI-7186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2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20220608_152336.jpg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0547DBDB-6245-4364-D9AE-67017F84414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28983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126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F1-4113A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20220608_152716.jpg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73BBB7D9-A030-760A-AACD-B5819642C6A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00633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125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DPI 4115A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Tape Needle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20220608_152740.jpg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E273C3C7-28DA-F5B2-CE1D-31F86234D6D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22630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127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TC-4117A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Digit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20220608_152752.jpg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97A62F86-713E-3BBE-129A-40EB69425D2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440" y="281763"/>
            <a:ext cx="3416300" cy="6294474"/>
          </a:xfrm>
          <a:prstGeom prst="rect">
            <a:avLst/>
          </a:prstGeom>
        </p:spPr>
      </p:pic>
      <p:pic>
        <p:nvPicPr>
          <p:cNvPr id="6" name="Picture">
            <a:extLst>
              <a:ext uri="{FF2B5EF4-FFF2-40B4-BE49-F238E27FC236}">
                <a16:creationId xmlns:a16="http://schemas.microsoft.com/office/drawing/2014/main" id="{ADDA4996-0637-4008-969A-6E95D0BAC3E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040" y="238125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92058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128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TC-4116A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Digit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20220608_152758.jpg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A1EF2642-2B13-C8B6-802F-F5E37F2D1AD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0834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132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PI-4762A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20220608_152900.jpg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F72C96A2-FFC6-E928-2795-7884ADC18EC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30881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133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PI-4763A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20220608_152910.jpg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C7E910E8-3F02-75FF-44B6-51D12BE4D16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99036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134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DPI-1001A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20220608_152913.jpg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5C8AEA64-729D-0146-A2A3-B10ED2541FC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675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8157F-9ADF-1402-FE77-16A9809CA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751" y="365125"/>
            <a:ext cx="10433515" cy="727075"/>
          </a:xfrm>
        </p:spPr>
        <p:txBody>
          <a:bodyPr>
            <a:normAutofit/>
          </a:bodyPr>
          <a:lstStyle/>
          <a:p>
            <a:r>
              <a:rPr lang="en-US" dirty="0"/>
              <a:t>Gauges with Needles – High Location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259FF6-DAA6-266A-08F8-34133C4A2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4247-5CB0-4EEA-BC9F-0D2A69ECF56F}" type="slidenum">
              <a:rPr lang="en-US" smtClean="0"/>
              <a:t>9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C02B0E-288E-CBDE-96DC-0B988B7B6208}"/>
              </a:ext>
            </a:extLst>
          </p:cNvPr>
          <p:cNvSpPr/>
          <p:nvPr/>
        </p:nvSpPr>
        <p:spPr>
          <a:xfrm rot="17777130">
            <a:off x="7449179" y="3697792"/>
            <a:ext cx="110532" cy="83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">
            <a:extLst>
              <a:ext uri="{FF2B5EF4-FFF2-40B4-BE49-F238E27FC236}">
                <a16:creationId xmlns:a16="http://schemas.microsoft.com/office/drawing/2014/main" id="{01368786-E446-B828-8106-C71988C08B6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388" y="1300790"/>
            <a:ext cx="1940210" cy="4307883"/>
          </a:xfrm>
          <a:prstGeom prst="rect">
            <a:avLst/>
          </a:prstGeom>
          <a:noFill/>
          <a:ln w="6350">
            <a:solidFill>
              <a:schemeClr val="bg2">
                <a:lumMod val="50000"/>
              </a:schemeClr>
            </a:solidFill>
          </a:ln>
          <a:effectLst>
            <a:outerShdw blurRad="50800" dist="38100" dir="8100000" sx="101000" sy="101000" algn="tr" rotWithShape="0">
              <a:prstClr val="black">
                <a:alpha val="43000"/>
              </a:prstClr>
            </a:outerShdw>
          </a:effectLst>
        </p:spPr>
      </p:pic>
      <p:pic>
        <p:nvPicPr>
          <p:cNvPr id="8" name="Picture">
            <a:extLst>
              <a:ext uri="{FF2B5EF4-FFF2-40B4-BE49-F238E27FC236}">
                <a16:creationId xmlns:a16="http://schemas.microsoft.com/office/drawing/2014/main" id="{6398C9B3-BFDC-EFDB-EE56-855973DD55B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781" y="1269087"/>
            <a:ext cx="1966556" cy="4366381"/>
          </a:xfrm>
          <a:prstGeom prst="rect">
            <a:avLst/>
          </a:prstGeom>
          <a:noFill/>
          <a:ln w="6350">
            <a:solidFill>
              <a:schemeClr val="bg2">
                <a:lumMod val="50000"/>
              </a:schemeClr>
            </a:solidFill>
          </a:ln>
          <a:effectLst>
            <a:outerShdw blurRad="50800" dist="38100" dir="8100000" sx="101000" sy="101000" algn="tr" rotWithShape="0">
              <a:prstClr val="black">
                <a:alpha val="43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FFE941B-5F75-B554-0919-335FDE3DDEAA}"/>
              </a:ext>
            </a:extLst>
          </p:cNvPr>
          <p:cNvSpPr txBox="1"/>
          <p:nvPr/>
        </p:nvSpPr>
        <p:spPr>
          <a:xfrm>
            <a:off x="3392424" y="5925312"/>
            <a:ext cx="5182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Check with Ops to see if OK to cover gauge with WGR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85C282-CB20-34B2-864B-9076EF734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Monticello Site Survey – 7/7/2022</a:t>
            </a:r>
          </a:p>
        </p:txBody>
      </p:sp>
    </p:spTree>
    <p:extLst>
      <p:ext uri="{BB962C8B-B14F-4D97-AF65-F5344CB8AC3E}">
        <p14:creationId xmlns:p14="http://schemas.microsoft.com/office/powerpoint/2010/main" val="52709321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135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PI-4761A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20220608_152916.jpg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B0079829-7FBA-FDC4-C246-B0F7C1C55AD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73513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136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TI-1551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20220608_152928.jpg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7B46665D-CE9B-EF3C-A34E-18723364CFC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289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06834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137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FIS-1731	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20220608_152941.jpg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4C8D3291-F156-C88B-1346-9986D3BAE40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67653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138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TI-1552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20220608_152947.jpg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78663AA4-85B8-EC8C-EC31-09E43E68401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42893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139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TI-1550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</a:t>
            </a:r>
            <a:r>
              <a:rPr lang="en-US" dirty="0">
                <a:solidFill>
                  <a:srgbClr val="FF0000"/>
                </a:solidFill>
              </a:rPr>
              <a:t>High</a:t>
            </a:r>
            <a:endParaRPr lang="en-US" dirty="0"/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20220608_153136.jpg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9AF6F1A9-B7D5-3B07-DA60-DDEAF24D9D8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109" y="191387"/>
            <a:ext cx="3416300" cy="6294474"/>
          </a:xfrm>
          <a:prstGeom prst="rect">
            <a:avLst/>
          </a:prstGeom>
        </p:spPr>
      </p:pic>
      <p:pic>
        <p:nvPicPr>
          <p:cNvPr id="6" name="Picture">
            <a:extLst>
              <a:ext uri="{FF2B5EF4-FFF2-40B4-BE49-F238E27FC236}">
                <a16:creationId xmlns:a16="http://schemas.microsoft.com/office/drawing/2014/main" id="{7F44BB58-EECB-4F0B-9F1B-8F1300054F0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812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73477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140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LC-4120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Digit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20220608_153151.jpg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E0415872-6452-6DFB-F1AE-81202936462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78006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141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LC-4121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Digit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20220608_153153.jpg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E311BCAC-EF43-FA6F-F3C0-B82B7A8C6AF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74129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Light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4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20220608_153156.jpg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03EC1A87-5911-B492-1370-91EB0340D9B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89714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142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C-298 (?)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Digit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20220608_153207.jpg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05C7FAA3-668B-C11C-32BE-BFAFE6790FB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084" y="191387"/>
            <a:ext cx="3416300" cy="6294474"/>
          </a:xfrm>
          <a:prstGeom prst="rect">
            <a:avLst/>
          </a:prstGeom>
        </p:spPr>
      </p:pic>
      <p:pic>
        <p:nvPicPr>
          <p:cNvPr id="7" name="Picture">
            <a:extLst>
              <a:ext uri="{FF2B5EF4-FFF2-40B4-BE49-F238E27FC236}">
                <a16:creationId xmlns:a16="http://schemas.microsoft.com/office/drawing/2014/main" id="{6693063D-8D55-4B5E-A99F-2A0FFB48240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787" y="238125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25104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Monticello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144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TI-1553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High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20220608_153242.jpg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FFF25479-6F8B-B991-630E-E1F2692487E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695" y="191387"/>
            <a:ext cx="3416300" cy="6294474"/>
          </a:xfrm>
          <a:prstGeom prst="rect">
            <a:avLst/>
          </a:prstGeom>
        </p:spPr>
      </p:pic>
      <p:pic>
        <p:nvPicPr>
          <p:cNvPr id="6" name="Picture">
            <a:extLst>
              <a:ext uri="{FF2B5EF4-FFF2-40B4-BE49-F238E27FC236}">
                <a16:creationId xmlns:a16="http://schemas.microsoft.com/office/drawing/2014/main" id="{800ACD54-557C-4EEB-9119-D0B33C4CE4B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965" y="191387"/>
            <a:ext cx="341630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6603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2775</TotalTime>
  <Words>15135</Words>
  <Application>Microsoft Office PowerPoint</Application>
  <PresentationFormat>Widescreen</PresentationFormat>
  <Paragraphs>5024</Paragraphs>
  <Slides>423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423</vt:i4>
      </vt:variant>
    </vt:vector>
  </HeadingPairs>
  <TitlesOfParts>
    <vt:vector size="427" baseType="lpstr">
      <vt:lpstr>Arial</vt:lpstr>
      <vt:lpstr>Calibri</vt:lpstr>
      <vt:lpstr>Calibri Light</vt:lpstr>
      <vt:lpstr>Office Theme</vt:lpstr>
      <vt:lpstr>PowerPoint Presentation</vt:lpstr>
      <vt:lpstr>Monticello Site Survey - Summary</vt:lpstr>
      <vt:lpstr>Monticello Site Survey - Summary</vt:lpstr>
      <vt:lpstr>Budgetary Quote</vt:lpstr>
      <vt:lpstr>Background Details</vt:lpstr>
      <vt:lpstr>Monticello Site Survey - Summary</vt:lpstr>
      <vt:lpstr>Gauges with Needles - examples</vt:lpstr>
      <vt:lpstr>Gauges with Needles – Need to tape tail</vt:lpstr>
      <vt:lpstr>Gauges with Needles – High Location</vt:lpstr>
      <vt:lpstr>Monticello Site Survey - Summary</vt:lpstr>
      <vt:lpstr>Numeric Displays - examples</vt:lpstr>
      <vt:lpstr>Monticello Site Survey - Summary</vt:lpstr>
      <vt:lpstr>Indicator Lights - examples</vt:lpstr>
      <vt:lpstr>Monticello Site Survey - Summary</vt:lpstr>
      <vt:lpstr>Thermometers - examples</vt:lpstr>
      <vt:lpstr>Monticello Site Survey - Summary</vt:lpstr>
      <vt:lpstr>Thermocouples - examples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Harry Sim</dc:creator>
  <cp:lastModifiedBy>Harry Sim</cp:lastModifiedBy>
  <cp:revision>160</cp:revision>
  <dcterms:created xsi:type="dcterms:W3CDTF">2022-06-29T04:53:15Z</dcterms:created>
  <dcterms:modified xsi:type="dcterms:W3CDTF">2022-07-14T16:39:28Z</dcterms:modified>
</cp:coreProperties>
</file>