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6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78" r:id="rId4"/>
    <p:sldId id="279" r:id="rId5"/>
    <p:sldId id="280" r:id="rId6"/>
    <p:sldId id="267" r:id="rId7"/>
    <p:sldId id="281" r:id="rId8"/>
    <p:sldId id="271" r:id="rId9"/>
    <p:sldId id="275" r:id="rId10"/>
    <p:sldId id="270" r:id="rId11"/>
    <p:sldId id="277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44BD8B-2E3A-4E9F-BE4B-6039684742BA}" v="49" dt="2025-09-24T21:05:07.4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9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7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3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y Sim" userId="25f4ed030594643b" providerId="LiveId" clId="{BDAF05A9-EA3E-49F0-BA1F-BF9ABC16564D}"/>
    <pc:docChg chg="undo redo custSel modSld">
      <pc:chgData name="Harry Sim" userId="25f4ed030594643b" providerId="LiveId" clId="{BDAF05A9-EA3E-49F0-BA1F-BF9ABC16564D}" dt="2025-09-25T14:45:56.358" v="249" actId="14100"/>
      <pc:docMkLst>
        <pc:docMk/>
      </pc:docMkLst>
      <pc:sldChg chg="modSp">
        <pc:chgData name="Harry Sim" userId="25f4ed030594643b" providerId="LiveId" clId="{BDAF05A9-EA3E-49F0-BA1F-BF9ABC16564D}" dt="2025-09-24T20:06:13.505" v="20" actId="20577"/>
        <pc:sldMkLst>
          <pc:docMk/>
          <pc:sldMk cId="762107621" sldId="267"/>
        </pc:sldMkLst>
        <pc:spChg chg="mod">
          <ac:chgData name="Harry Sim" userId="25f4ed030594643b" providerId="LiveId" clId="{BDAF05A9-EA3E-49F0-BA1F-BF9ABC16564D}" dt="2025-09-24T20:06:13.505" v="20" actId="20577"/>
          <ac:spMkLst>
            <pc:docMk/>
            <pc:sldMk cId="762107621" sldId="267"/>
            <ac:spMk id="2" creationId="{A7D1EC5A-DBA9-6AEB-A86C-7FC34F62BA61}"/>
          </ac:spMkLst>
        </pc:spChg>
      </pc:sldChg>
      <pc:sldChg chg="addSp modSp mod modAnim">
        <pc:chgData name="Harry Sim" userId="25f4ed030594643b" providerId="LiveId" clId="{BDAF05A9-EA3E-49F0-BA1F-BF9ABC16564D}" dt="2025-09-24T20:58:46.811" v="194" actId="20577"/>
        <pc:sldMkLst>
          <pc:docMk/>
          <pc:sldMk cId="1984985461" sldId="270"/>
        </pc:sldMkLst>
        <pc:spChg chg="mod">
          <ac:chgData name="Harry Sim" userId="25f4ed030594643b" providerId="LiveId" clId="{BDAF05A9-EA3E-49F0-BA1F-BF9ABC16564D}" dt="2025-09-24T20:58:46.811" v="194" actId="20577"/>
          <ac:spMkLst>
            <pc:docMk/>
            <pc:sldMk cId="1984985461" sldId="270"/>
            <ac:spMk id="3" creationId="{1DEDE430-838C-1AC8-4C51-FEA7B0C47763}"/>
          </ac:spMkLst>
        </pc:spChg>
        <pc:spChg chg="add mod">
          <ac:chgData name="Harry Sim" userId="25f4ed030594643b" providerId="LiveId" clId="{BDAF05A9-EA3E-49F0-BA1F-BF9ABC16564D}" dt="2025-09-24T20:57:03.911" v="181" actId="20577"/>
          <ac:spMkLst>
            <pc:docMk/>
            <pc:sldMk cId="1984985461" sldId="270"/>
            <ac:spMk id="4" creationId="{3EC578CA-71C5-C29B-00DA-5656C4528DA6}"/>
          </ac:spMkLst>
        </pc:spChg>
      </pc:sldChg>
      <pc:sldChg chg="modSp mod">
        <pc:chgData name="Harry Sim" userId="25f4ed030594643b" providerId="LiveId" clId="{BDAF05A9-EA3E-49F0-BA1F-BF9ABC16564D}" dt="2025-09-24T20:54:04.615" v="101" actId="20577"/>
        <pc:sldMkLst>
          <pc:docMk/>
          <pc:sldMk cId="4233793847" sldId="271"/>
        </pc:sldMkLst>
        <pc:spChg chg="mod">
          <ac:chgData name="Harry Sim" userId="25f4ed030594643b" providerId="LiveId" clId="{BDAF05A9-EA3E-49F0-BA1F-BF9ABC16564D}" dt="2025-09-24T20:54:04.615" v="101" actId="20577"/>
          <ac:spMkLst>
            <pc:docMk/>
            <pc:sldMk cId="4233793847" sldId="271"/>
            <ac:spMk id="6" creationId="{2396C3EA-562C-576A-C8B1-512F1877D5BF}"/>
          </ac:spMkLst>
        </pc:spChg>
      </pc:sldChg>
      <pc:sldChg chg="modSp mod modAnim">
        <pc:chgData name="Harry Sim" userId="25f4ed030594643b" providerId="LiveId" clId="{BDAF05A9-EA3E-49F0-BA1F-BF9ABC16564D}" dt="2025-09-25T14:45:56.358" v="249" actId="14100"/>
        <pc:sldMkLst>
          <pc:docMk/>
          <pc:sldMk cId="3313717619" sldId="275"/>
        </pc:sldMkLst>
        <pc:spChg chg="mod">
          <ac:chgData name="Harry Sim" userId="25f4ed030594643b" providerId="LiveId" clId="{BDAF05A9-EA3E-49F0-BA1F-BF9ABC16564D}" dt="2025-09-24T21:05:07.448" v="247" actId="20577"/>
          <ac:spMkLst>
            <pc:docMk/>
            <pc:sldMk cId="3313717619" sldId="275"/>
            <ac:spMk id="2" creationId="{AC8DBC23-0A0A-8B8D-88AF-AA8825FEAAFC}"/>
          </ac:spMkLst>
        </pc:spChg>
        <pc:spChg chg="mod">
          <ac:chgData name="Harry Sim" userId="25f4ed030594643b" providerId="LiveId" clId="{BDAF05A9-EA3E-49F0-BA1F-BF9ABC16564D}" dt="2025-09-25T14:45:56.358" v="249" actId="14100"/>
          <ac:spMkLst>
            <pc:docMk/>
            <pc:sldMk cId="3313717619" sldId="275"/>
            <ac:spMk id="3" creationId="{C8553CCE-C4D8-4522-9C1E-573C2375301D}"/>
          </ac:spMkLst>
        </pc:spChg>
        <pc:picChg chg="mod">
          <ac:chgData name="Harry Sim" userId="25f4ed030594643b" providerId="LiveId" clId="{BDAF05A9-EA3E-49F0-BA1F-BF9ABC16564D}" dt="2025-09-24T21:04:44.797" v="239" actId="1076"/>
          <ac:picMkLst>
            <pc:docMk/>
            <pc:sldMk cId="3313717619" sldId="275"/>
            <ac:picMk id="5" creationId="{08032632-4FD1-8CC4-235D-BA5808317D49}"/>
          </ac:picMkLst>
        </pc:picChg>
      </pc:sldChg>
      <pc:sldChg chg="modSp mod">
        <pc:chgData name="Harry Sim" userId="25f4ed030594643b" providerId="LiveId" clId="{BDAF05A9-EA3E-49F0-BA1F-BF9ABC16564D}" dt="2025-09-24T21:02:53.808" v="214" actId="207"/>
        <pc:sldMkLst>
          <pc:docMk/>
          <pc:sldMk cId="3227822436" sldId="276"/>
        </pc:sldMkLst>
        <pc:spChg chg="mod">
          <ac:chgData name="Harry Sim" userId="25f4ed030594643b" providerId="LiveId" clId="{BDAF05A9-EA3E-49F0-BA1F-BF9ABC16564D}" dt="2025-09-24T21:02:53.808" v="214" actId="207"/>
          <ac:spMkLst>
            <pc:docMk/>
            <pc:sldMk cId="3227822436" sldId="276"/>
            <ac:spMk id="7" creationId="{55F41086-D704-BF34-788C-295EA7F4DFA4}"/>
          </ac:spMkLst>
        </pc:spChg>
        <pc:picChg chg="mod">
          <ac:chgData name="Harry Sim" userId="25f4ed030594643b" providerId="LiveId" clId="{BDAF05A9-EA3E-49F0-BA1F-BF9ABC16564D}" dt="2025-09-24T21:02:27.910" v="213" actId="1076"/>
          <ac:picMkLst>
            <pc:docMk/>
            <pc:sldMk cId="3227822436" sldId="276"/>
            <ac:picMk id="5" creationId="{90BAA7AC-A852-0367-1ADA-65F322CD574E}"/>
          </ac:picMkLst>
        </pc:picChg>
      </pc:sldChg>
      <pc:sldChg chg="modSp mod">
        <pc:chgData name="Harry Sim" userId="25f4ed030594643b" providerId="LiveId" clId="{BDAF05A9-EA3E-49F0-BA1F-BF9ABC16564D}" dt="2025-09-24T20:11:50.220" v="64" actId="20577"/>
        <pc:sldMkLst>
          <pc:docMk/>
          <pc:sldMk cId="2198632247" sldId="277"/>
        </pc:sldMkLst>
        <pc:spChg chg="mod">
          <ac:chgData name="Harry Sim" userId="25f4ed030594643b" providerId="LiveId" clId="{BDAF05A9-EA3E-49F0-BA1F-BF9ABC16564D}" dt="2025-09-24T20:11:50.220" v="64" actId="20577"/>
          <ac:spMkLst>
            <pc:docMk/>
            <pc:sldMk cId="2198632247" sldId="277"/>
            <ac:spMk id="25" creationId="{EB572B7E-1268-0055-12C4-4EE25CEB188F}"/>
          </ac:spMkLst>
        </pc:spChg>
      </pc:sldChg>
      <pc:sldChg chg="addSp delSp modSp mod">
        <pc:chgData name="Harry Sim" userId="25f4ed030594643b" providerId="LiveId" clId="{BDAF05A9-EA3E-49F0-BA1F-BF9ABC16564D}" dt="2025-09-24T21:03:14.324" v="216"/>
        <pc:sldMkLst>
          <pc:docMk/>
          <pc:sldMk cId="2200977789" sldId="278"/>
        </pc:sldMkLst>
        <pc:spChg chg="add mod">
          <ac:chgData name="Harry Sim" userId="25f4ed030594643b" providerId="LiveId" clId="{BDAF05A9-EA3E-49F0-BA1F-BF9ABC16564D}" dt="2025-09-24T21:02:12.979" v="210"/>
          <ac:spMkLst>
            <pc:docMk/>
            <pc:sldMk cId="2200977789" sldId="278"/>
            <ac:spMk id="2" creationId="{AE4ED5DD-9E88-7CA0-B1D3-702541C4144F}"/>
          </ac:spMkLst>
        </pc:spChg>
        <pc:spChg chg="add mod">
          <ac:chgData name="Harry Sim" userId="25f4ed030594643b" providerId="LiveId" clId="{BDAF05A9-EA3E-49F0-BA1F-BF9ABC16564D}" dt="2025-09-24T21:02:12.979" v="210"/>
          <ac:spMkLst>
            <pc:docMk/>
            <pc:sldMk cId="2200977789" sldId="278"/>
            <ac:spMk id="3" creationId="{F46CD3DA-C3E0-7488-183C-E9D24A33EAC5}"/>
          </ac:spMkLst>
        </pc:spChg>
        <pc:spChg chg="add mod">
          <ac:chgData name="Harry Sim" userId="25f4ed030594643b" providerId="LiveId" clId="{BDAF05A9-EA3E-49F0-BA1F-BF9ABC16564D}" dt="2025-09-24T21:03:14.324" v="216"/>
          <ac:spMkLst>
            <pc:docMk/>
            <pc:sldMk cId="2200977789" sldId="278"/>
            <ac:spMk id="4" creationId="{622733E1-FE3A-5D98-0163-8D24328F3088}"/>
          </ac:spMkLst>
        </pc:spChg>
        <pc:spChg chg="add del mod topLvl">
          <ac:chgData name="Harry Sim" userId="25f4ed030594643b" providerId="LiveId" clId="{BDAF05A9-EA3E-49F0-BA1F-BF9ABC16564D}" dt="2025-09-24T21:03:13.893" v="215" actId="478"/>
          <ac:spMkLst>
            <pc:docMk/>
            <pc:sldMk cId="2200977789" sldId="278"/>
            <ac:spMk id="7" creationId="{52529112-8605-5A67-952D-EC6CEB19A33C}"/>
          </ac:spMkLst>
        </pc:spChg>
        <pc:spChg chg="add del mod">
          <ac:chgData name="Harry Sim" userId="25f4ed030594643b" providerId="LiveId" clId="{BDAF05A9-EA3E-49F0-BA1F-BF9ABC16564D}" dt="2025-09-24T21:03:13.893" v="215" actId="478"/>
          <ac:spMkLst>
            <pc:docMk/>
            <pc:sldMk cId="2200977789" sldId="278"/>
            <ac:spMk id="8" creationId="{4A34E806-7764-8D51-6E96-9754751CC36F}"/>
          </ac:spMkLst>
        </pc:spChg>
        <pc:spChg chg="add mod">
          <ac:chgData name="Harry Sim" userId="25f4ed030594643b" providerId="LiveId" clId="{BDAF05A9-EA3E-49F0-BA1F-BF9ABC16564D}" dt="2025-09-24T21:03:14.324" v="216"/>
          <ac:spMkLst>
            <pc:docMk/>
            <pc:sldMk cId="2200977789" sldId="278"/>
            <ac:spMk id="11" creationId="{8D8FEAB6-A05C-4FFF-93DF-7ED944F22906}"/>
          </ac:spMkLst>
        </pc:spChg>
        <pc:grpChg chg="add del mod">
          <ac:chgData name="Harry Sim" userId="25f4ed030594643b" providerId="LiveId" clId="{BDAF05A9-EA3E-49F0-BA1F-BF9ABC16564D}" dt="2025-09-24T21:03:13.893" v="215" actId="478"/>
          <ac:grpSpMkLst>
            <pc:docMk/>
            <pc:sldMk cId="2200977789" sldId="278"/>
            <ac:grpSpMk id="6" creationId="{455D62DB-5757-FB06-E82D-99AF86198A2D}"/>
          </ac:grpSpMkLst>
        </pc:grpChg>
        <pc:cxnChg chg="add del mod topLvl">
          <ac:chgData name="Harry Sim" userId="25f4ed030594643b" providerId="LiveId" clId="{BDAF05A9-EA3E-49F0-BA1F-BF9ABC16564D}" dt="2025-09-24T21:03:13.893" v="215" actId="478"/>
          <ac:cxnSpMkLst>
            <pc:docMk/>
            <pc:sldMk cId="2200977789" sldId="278"/>
            <ac:cxnSpMk id="9" creationId="{7A6E3DB7-0D29-6922-CBAE-49FD3658F54E}"/>
          </ac:cxnSpMkLst>
        </pc:cxnChg>
        <pc:cxnChg chg="del mod topLvl">
          <ac:chgData name="Harry Sim" userId="25f4ed030594643b" providerId="LiveId" clId="{BDAF05A9-EA3E-49F0-BA1F-BF9ABC16564D}" dt="2025-09-24T21:03:13.893" v="215" actId="478"/>
          <ac:cxnSpMkLst>
            <pc:docMk/>
            <pc:sldMk cId="2200977789" sldId="278"/>
            <ac:cxnSpMk id="10" creationId="{9C0F92CF-8F6E-4927-34E6-2CFE6D344738}"/>
          </ac:cxnSpMkLst>
        </pc:cxnChg>
        <pc:cxnChg chg="add mod">
          <ac:chgData name="Harry Sim" userId="25f4ed030594643b" providerId="LiveId" clId="{BDAF05A9-EA3E-49F0-BA1F-BF9ABC16564D}" dt="2025-09-24T21:03:14.324" v="216"/>
          <ac:cxnSpMkLst>
            <pc:docMk/>
            <pc:sldMk cId="2200977789" sldId="278"/>
            <ac:cxnSpMk id="12" creationId="{64C51D64-4CFD-88E7-F7CC-F1F0F08EBDD1}"/>
          </ac:cxnSpMkLst>
        </pc:cxnChg>
        <pc:cxnChg chg="add mod">
          <ac:chgData name="Harry Sim" userId="25f4ed030594643b" providerId="LiveId" clId="{BDAF05A9-EA3E-49F0-BA1F-BF9ABC16564D}" dt="2025-09-24T21:03:14.324" v="216"/>
          <ac:cxnSpMkLst>
            <pc:docMk/>
            <pc:sldMk cId="2200977789" sldId="278"/>
            <ac:cxnSpMk id="13" creationId="{423B3D22-ED91-B6D5-0319-C48916F5F111}"/>
          </ac:cxnSpMkLst>
        </pc:cxnChg>
      </pc:sldChg>
      <pc:sldChg chg="addSp delSp modSp mod">
        <pc:chgData name="Harry Sim" userId="25f4ed030594643b" providerId="LiveId" clId="{BDAF05A9-EA3E-49F0-BA1F-BF9ABC16564D}" dt="2025-09-24T21:03:21.224" v="218"/>
        <pc:sldMkLst>
          <pc:docMk/>
          <pc:sldMk cId="2110215717" sldId="279"/>
        </pc:sldMkLst>
        <pc:spChg chg="add mod">
          <ac:chgData name="Harry Sim" userId="25f4ed030594643b" providerId="LiveId" clId="{BDAF05A9-EA3E-49F0-BA1F-BF9ABC16564D}" dt="2025-09-24T21:03:21.224" v="218"/>
          <ac:spMkLst>
            <pc:docMk/>
            <pc:sldMk cId="2110215717" sldId="279"/>
            <ac:spMk id="2" creationId="{DDA6D852-6059-8410-2B93-54D78D8E7BA9}"/>
          </ac:spMkLst>
        </pc:spChg>
        <pc:spChg chg="add mod">
          <ac:chgData name="Harry Sim" userId="25f4ed030594643b" providerId="LiveId" clId="{BDAF05A9-EA3E-49F0-BA1F-BF9ABC16564D}" dt="2025-09-24T21:03:21.224" v="218"/>
          <ac:spMkLst>
            <pc:docMk/>
            <pc:sldMk cId="2110215717" sldId="279"/>
            <ac:spMk id="3" creationId="{8C36C406-EF27-7ABF-F57E-C4FB226BD18C}"/>
          </ac:spMkLst>
        </pc:spChg>
        <pc:spChg chg="del mod">
          <ac:chgData name="Harry Sim" userId="25f4ed030594643b" providerId="LiveId" clId="{BDAF05A9-EA3E-49F0-BA1F-BF9ABC16564D}" dt="2025-09-24T21:03:20.838" v="217" actId="478"/>
          <ac:spMkLst>
            <pc:docMk/>
            <pc:sldMk cId="2110215717" sldId="279"/>
            <ac:spMk id="7" creationId="{1E7B1CC2-2E3F-5AD9-B76B-4744F8999D98}"/>
          </ac:spMkLst>
        </pc:spChg>
        <pc:spChg chg="del mod">
          <ac:chgData name="Harry Sim" userId="25f4ed030594643b" providerId="LiveId" clId="{BDAF05A9-EA3E-49F0-BA1F-BF9ABC16564D}" dt="2025-09-24T21:03:20.838" v="217" actId="478"/>
          <ac:spMkLst>
            <pc:docMk/>
            <pc:sldMk cId="2110215717" sldId="279"/>
            <ac:spMk id="8" creationId="{EDFAE9ED-DA7A-7D0B-5FAD-2AD1A3636F54}"/>
          </ac:spMkLst>
        </pc:spChg>
        <pc:grpChg chg="del mod">
          <ac:chgData name="Harry Sim" userId="25f4ed030594643b" providerId="LiveId" clId="{BDAF05A9-EA3E-49F0-BA1F-BF9ABC16564D}" dt="2025-09-24T21:03:20.838" v="217" actId="478"/>
          <ac:grpSpMkLst>
            <pc:docMk/>
            <pc:sldMk cId="2110215717" sldId="279"/>
            <ac:grpSpMk id="6" creationId="{45376688-7DBA-E09C-783A-01416E248984}"/>
          </ac:grpSpMkLst>
        </pc:grpChg>
        <pc:cxnChg chg="add mod">
          <ac:chgData name="Harry Sim" userId="25f4ed030594643b" providerId="LiveId" clId="{BDAF05A9-EA3E-49F0-BA1F-BF9ABC16564D}" dt="2025-09-24T21:03:21.224" v="218"/>
          <ac:cxnSpMkLst>
            <pc:docMk/>
            <pc:sldMk cId="2110215717" sldId="279"/>
            <ac:cxnSpMk id="4" creationId="{E5B24177-7719-5545-689E-D9DE304C7910}"/>
          </ac:cxnSpMkLst>
        </pc:cxnChg>
        <pc:cxnChg chg="del mod topLvl">
          <ac:chgData name="Harry Sim" userId="25f4ed030594643b" providerId="LiveId" clId="{BDAF05A9-EA3E-49F0-BA1F-BF9ABC16564D}" dt="2025-09-24T21:03:20.838" v="217" actId="478"/>
          <ac:cxnSpMkLst>
            <pc:docMk/>
            <pc:sldMk cId="2110215717" sldId="279"/>
            <ac:cxnSpMk id="9" creationId="{2BFCE639-9738-5A49-0473-75F54B72E498}"/>
          </ac:cxnSpMkLst>
        </pc:cxnChg>
        <pc:cxnChg chg="del mod topLvl">
          <ac:chgData name="Harry Sim" userId="25f4ed030594643b" providerId="LiveId" clId="{BDAF05A9-EA3E-49F0-BA1F-BF9ABC16564D}" dt="2025-09-24T21:03:20.838" v="217" actId="478"/>
          <ac:cxnSpMkLst>
            <pc:docMk/>
            <pc:sldMk cId="2110215717" sldId="279"/>
            <ac:cxnSpMk id="10" creationId="{EB0F4491-C580-5F6F-329D-E31028F47A90}"/>
          </ac:cxnSpMkLst>
        </pc:cxnChg>
        <pc:cxnChg chg="add mod">
          <ac:chgData name="Harry Sim" userId="25f4ed030594643b" providerId="LiveId" clId="{BDAF05A9-EA3E-49F0-BA1F-BF9ABC16564D}" dt="2025-09-24T21:03:21.224" v="218"/>
          <ac:cxnSpMkLst>
            <pc:docMk/>
            <pc:sldMk cId="2110215717" sldId="279"/>
            <ac:cxnSpMk id="11" creationId="{1F093545-995D-BFAD-E36C-D17B8B4AC70B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A4AEF-103E-C3BF-9B66-D260B5384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0ADFD5-6BCA-6D1A-41C1-1C524ECA8B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7EBAD-2DF4-451A-4179-4E94981B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7DAD-9A7D-4DD8-A6B0-990B7A916B0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88A87-5B5D-CCCB-C0D4-D51D44C0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14325-CE6F-2D42-9E00-F08A4473F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8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E2517-6D88-340F-4ECD-335A8EAC2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47A40F-12A6-F8EB-7716-0174B7D9E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F5915-F08F-4166-0207-BED8950F7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7DAD-9A7D-4DD8-A6B0-990B7A916B0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DF6FD-D7DC-8850-AEAE-06C7E072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D04A2-E1DB-3886-3742-3A8581894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2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EE2D30-95A8-C234-C2F6-D493513839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D52487-08A6-CFA4-E0DF-68EFF88B89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B81DE-1453-3331-DA03-82841F8B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7DAD-9A7D-4DD8-A6B0-990B7A916B0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98103-B853-AB34-723A-80C1D51C8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D56DD-8DB5-FE2A-142D-8CB50D88E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40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CB7D2-5DE5-3FF4-A610-9E4F0832E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BFB2B-AA9F-8F12-4BFE-BA2D1DF36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2F5D7-C2CD-44AF-95E8-FC1047F81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7DAD-9A7D-4DD8-A6B0-990B7A916B0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DE3FB-DDB4-6E21-BE42-255F6B88F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0589A-77FF-CF57-E57B-98BDB3AB2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3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4E8C6-F4FD-5B07-09C4-8DF2E3AA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7A1FF-6F53-59D8-3158-79183A061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92D6E-F0B1-752F-E19B-9FC3DEBF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7DAD-9A7D-4DD8-A6B0-990B7A916B0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C6A52-1F3B-1BC1-225C-0296E05F2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F4959-A53E-31A3-EA21-9FF68710B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4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7DCB0-360C-4BEA-B6CA-1C6113B59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BDC5-0C65-1964-6623-81773F9E4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2FD22-EEEA-E54E-4DA5-76B90942A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01B63-4D8B-B9A1-484B-DE34377F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7DAD-9A7D-4DD8-A6B0-990B7A916B0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9FE25-D002-14A4-5C00-3B8B483F9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D48CA-176B-AEDD-7934-53D9A3FD5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37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806C0-7F47-3A6B-186D-0356AB473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9C7B5-365A-2A2F-2A67-DE6CDBAEE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F46EB-61C6-3B5C-49CE-1819B46A2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F9E486-A2E6-3556-33F5-E841F23871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8B5375-E9A0-BBED-E6E6-BDE227C598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29EB7A-D0A2-9793-CD37-966BD739C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7DAD-9A7D-4DD8-A6B0-990B7A916B0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98F5A2-19FB-94C6-2043-743A7425D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4121D9-E306-D45A-4B67-C487350B1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1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F8C3-4FB1-FB97-EE95-CD11721D1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4D05D-315C-C632-DE94-AC273A04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7DAD-9A7D-4DD8-A6B0-990B7A916B0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95D9A1-2EFE-E139-7DC7-53FA710B5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C75B1F-9A15-98E9-5CFC-EDD81B26D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68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27EC95-DD0E-01F3-77EC-830E08925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7DAD-9A7D-4DD8-A6B0-990B7A916B0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C6CA0A-32EA-2A14-1C6A-4DC962228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6BEFA-EB7B-7F29-8B5C-9822A64CB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03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FA788-F6DD-8C31-BC7D-A315566D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F6678-A854-85DD-01FE-7CF49211D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5108C-C980-6C02-624E-A23C20345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9E2C6-04F0-412E-B965-2EA4A3798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7DAD-9A7D-4DD8-A6B0-990B7A916B0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5B4B67-3C96-BF49-A81C-068989FAA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E62F1-72B4-97E1-1E0B-0FCD99CDF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82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11A39-C58E-E735-AC03-281252656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FA00D7-4E3C-860C-D544-EBBB447204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DE984-976F-92B0-3403-12A636398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DB06-0ADB-8459-D77C-A774F6CB1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7DAD-9A7D-4DD8-A6B0-990B7A916B0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493B8-ECCF-55E6-1245-663185EB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9F011-CAC0-7ABC-0942-E727451AB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7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695628-49DB-91ED-D4FD-7702BFD04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3F0EF-7E61-FA05-D80B-0F1BFCC10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34B9D-CBD7-F5F2-1FDA-B4B8CBBDFF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2B7DAD-9A7D-4DD8-A6B0-990B7A916B0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B2FC4-62E7-3F27-5D1B-808FA6838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71D33-A98B-A205-6501-037584AAC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5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AD845.4A8F018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C8E422-78A5-D57B-8687-5C1ACC20A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41422" y="-457200"/>
            <a:ext cx="16233422" cy="9131300"/>
          </a:xfrm>
          <a:prstGeom prst="rect">
            <a:avLst/>
          </a:prstGeom>
        </p:spPr>
      </p:pic>
      <p:pic>
        <p:nvPicPr>
          <p:cNvPr id="2" name="Minimalistic Deep Future Technology Documentary no copyright music by MokkaMusic  Virtuality">
            <a:hlinkClick r:id="" action="ppaction://media"/>
            <a:extLst>
              <a:ext uri="{FF2B5EF4-FFF2-40B4-BE49-F238E27FC236}">
                <a16:creationId xmlns:a16="http://schemas.microsoft.com/office/drawing/2014/main" id="{85105E22-2BC6-DAC5-4DB1-023268F62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77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10">
        <p159:morph option="byObject"/>
      </p:transition>
    </mc:Choice>
    <mc:Fallback xmlns="">
      <p:transition advClick="0" advTm="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06D757-41C2-5B41-F448-7898A5BF6B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20" r="-1" b="13999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DE430-838C-1AC8-4C51-FEA7B0C47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1513" y="2338489"/>
            <a:ext cx="6494435" cy="310041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dirty="0"/>
              <a:t>Maintenance conditionnelle</a:t>
            </a:r>
          </a:p>
          <a:p>
            <a:pPr>
              <a:lnSpc>
                <a:spcPct val="100000"/>
              </a:lnSpc>
            </a:pPr>
            <a:r>
              <a:rPr lang="fr-FR" dirty="0"/>
              <a:t>Efficacité de l'opérateur</a:t>
            </a:r>
          </a:p>
          <a:p>
            <a:pPr>
              <a:lnSpc>
                <a:spcPct val="100000"/>
              </a:lnSpc>
            </a:pPr>
            <a:r>
              <a:rPr lang="fr-FR" dirty="0"/>
              <a:t>Performance thermique</a:t>
            </a:r>
          </a:p>
          <a:p>
            <a:pPr>
              <a:lnSpc>
                <a:spcPct val="100000"/>
              </a:lnSpc>
            </a:pPr>
            <a:r>
              <a:rPr lang="fr-FR" dirty="0"/>
              <a:t>Sécurité / Réduction de la dose de radiation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52FED8-3040-9434-F978-4555D8C58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321" y="1670835"/>
            <a:ext cx="4594697" cy="526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C578CA-71C5-C29B-00DA-5656C4528DA6}"/>
              </a:ext>
            </a:extLst>
          </p:cNvPr>
          <p:cNvSpPr txBox="1"/>
          <p:nvPr/>
        </p:nvSpPr>
        <p:spPr>
          <a:xfrm>
            <a:off x="5417914" y="1100509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  <a:endParaRPr lang="en-US" sz="4000" i="1" dirty="0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98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EB572B7E-1268-0055-12C4-4EE25CEB188F}"/>
              </a:ext>
            </a:extLst>
          </p:cNvPr>
          <p:cNvSpPr txBox="1"/>
          <p:nvPr/>
        </p:nvSpPr>
        <p:spPr>
          <a:xfrm>
            <a:off x="359173" y="1144769"/>
            <a:ext cx="3340962" cy="28964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Lauréat</a:t>
            </a: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Prix de l'innovation 2024 de l’AIEA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1DFB5F-2482-F266-8279-94A02E3CDD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12" r="42491" b="-1"/>
          <a:stretch>
            <a:fillRect/>
          </a:stretch>
        </p:blipFill>
        <p:spPr>
          <a:xfrm>
            <a:off x="4197088" y="-8"/>
            <a:ext cx="4301214" cy="41360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AABE57-60DC-87BF-C4FF-E34A661049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253" b="2"/>
          <a:stretch>
            <a:fillRect/>
          </a:stretch>
        </p:blipFill>
        <p:spPr>
          <a:xfrm>
            <a:off x="4197088" y="4233471"/>
            <a:ext cx="4301214" cy="2624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33B5D5-D263-F839-1B65-3359179FD409}"/>
              </a:ext>
            </a:extLst>
          </p:cNvPr>
          <p:cNvSpPr txBox="1"/>
          <p:nvPr/>
        </p:nvSpPr>
        <p:spPr>
          <a:xfrm>
            <a:off x="448056" y="2258568"/>
            <a:ext cx="2807208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B308D4-4754-8576-E372-4AA27842AD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8198" y="1160738"/>
            <a:ext cx="2644613" cy="1928451"/>
          </a:xfrm>
          <a:prstGeom prst="rect">
            <a:avLst/>
          </a:prstGeom>
        </p:spPr>
      </p:pic>
      <p:pic>
        <p:nvPicPr>
          <p:cNvPr id="3" name="Picture 6" descr="Southern Nuclear | LinkedIn">
            <a:extLst>
              <a:ext uri="{FF2B5EF4-FFF2-40B4-BE49-F238E27FC236}">
                <a16:creationId xmlns:a16="http://schemas.microsoft.com/office/drawing/2014/main" id="{0BA50A44-3787-E134-2389-D60299B56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1160" y="4573663"/>
            <a:ext cx="1951772" cy="195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63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8E755CE6-A782-84F5-39B0-78063F7EB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2" y="720767"/>
            <a:ext cx="11139778" cy="3258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FFC831-52AF-54E4-7948-F00E14E7E5F0}"/>
              </a:ext>
            </a:extLst>
          </p:cNvPr>
          <p:cNvSpPr txBox="1"/>
          <p:nvPr/>
        </p:nvSpPr>
        <p:spPr>
          <a:xfrm>
            <a:off x="3214415" y="4318994"/>
            <a:ext cx="6235268" cy="6213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tabLst>
                <a:tab pos="2057400" algn="l"/>
              </a:tabLst>
            </a:pPr>
            <a:r>
              <a:rPr lang="en-US" sz="2800" dirty="0"/>
              <a:t>www.CypressEnvirosystems.com</a:t>
            </a:r>
          </a:p>
        </p:txBody>
      </p:sp>
    </p:spTree>
    <p:extLst>
      <p:ext uri="{BB962C8B-B14F-4D97-AF65-F5344CB8AC3E}">
        <p14:creationId xmlns:p14="http://schemas.microsoft.com/office/powerpoint/2010/main" val="298703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19EB6-D5CF-594F-FBB2-4BD4116F6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BAA7AC-A852-0367-1ADA-65F322CD5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0" y="-457200"/>
            <a:ext cx="13004800" cy="73152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E23BB2A-8E82-6B16-50DE-679E1134F1D5}"/>
              </a:ext>
            </a:extLst>
          </p:cNvPr>
          <p:cNvGrpSpPr/>
          <p:nvPr/>
        </p:nvGrpSpPr>
        <p:grpSpPr>
          <a:xfrm>
            <a:off x="-371475" y="5038725"/>
            <a:ext cx="12573000" cy="1419225"/>
            <a:chOff x="-371475" y="5038725"/>
            <a:chExt cx="12573000" cy="141922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8A0C8F-F220-7B10-C47F-BFF17BA0AF95}"/>
                </a:ext>
              </a:extLst>
            </p:cNvPr>
            <p:cNvSpPr/>
            <p:nvPr/>
          </p:nvSpPr>
          <p:spPr>
            <a:xfrm>
              <a:off x="0" y="5140411"/>
              <a:ext cx="12192000" cy="12233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F41086-D704-BF34-788C-295EA7F4DFA4}"/>
                </a:ext>
              </a:extLst>
            </p:cNvPr>
            <p:cNvSpPr txBox="1"/>
            <p:nvPr/>
          </p:nvSpPr>
          <p:spPr>
            <a:xfrm>
              <a:off x="238125" y="5322276"/>
              <a:ext cx="1183005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5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Ces images vous semblent familières  </a:t>
              </a:r>
              <a:r>
                <a:rPr lang="en-US" sz="5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?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79989A9-89A5-AF6A-2E71-44EA59FBC719}"/>
                </a:ext>
              </a:extLst>
            </p:cNvPr>
            <p:cNvCxnSpPr/>
            <p:nvPr/>
          </p:nvCxnSpPr>
          <p:spPr>
            <a:xfrm>
              <a:off x="-361950" y="5038725"/>
              <a:ext cx="12563475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D22FB1A-E988-C711-7434-19F76909053F}"/>
                </a:ext>
              </a:extLst>
            </p:cNvPr>
            <p:cNvCxnSpPr/>
            <p:nvPr/>
          </p:nvCxnSpPr>
          <p:spPr>
            <a:xfrm>
              <a:off x="-371475" y="6457950"/>
              <a:ext cx="12563475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7822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4EADC-5421-C74A-B88E-09076E4DC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C340BC-7497-0F91-CC36-F1599D3F9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2733E1-FE3A-5D98-0163-8D24328F3088}"/>
              </a:ext>
            </a:extLst>
          </p:cNvPr>
          <p:cNvSpPr/>
          <p:nvPr/>
        </p:nvSpPr>
        <p:spPr>
          <a:xfrm>
            <a:off x="0" y="5140411"/>
            <a:ext cx="12192000" cy="12233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8FEAB6-A05C-4FFF-93DF-7ED944F22906}"/>
              </a:ext>
            </a:extLst>
          </p:cNvPr>
          <p:cNvSpPr txBox="1"/>
          <p:nvPr/>
        </p:nvSpPr>
        <p:spPr>
          <a:xfrm>
            <a:off x="238125" y="5322276"/>
            <a:ext cx="11830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images vous semblent familières  </a:t>
            </a:r>
            <a:r>
              <a:rPr lang="en-US" sz="5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C51D64-4CFD-88E7-F7CC-F1F0F08EBDD1}"/>
              </a:ext>
            </a:extLst>
          </p:cNvPr>
          <p:cNvCxnSpPr/>
          <p:nvPr/>
        </p:nvCxnSpPr>
        <p:spPr>
          <a:xfrm>
            <a:off x="-361950" y="5038725"/>
            <a:ext cx="12563475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3B3D22-ED91-B6D5-0319-C48916F5F111}"/>
              </a:ext>
            </a:extLst>
          </p:cNvPr>
          <p:cNvCxnSpPr/>
          <p:nvPr/>
        </p:nvCxnSpPr>
        <p:spPr>
          <a:xfrm>
            <a:off x="-371475" y="6457950"/>
            <a:ext cx="12563475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9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">
        <p:fade/>
      </p:transition>
    </mc:Choice>
    <mc:Fallback xmlns="">
      <p:transition spd="med" advClick="0" advTm="5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13D73-075E-825C-90DB-9F81647C3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356D16-7FE7-F584-1574-F639D6277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42952"/>
            <a:ext cx="17469137" cy="98263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A6D852-6059-8410-2B93-54D78D8E7BA9}"/>
              </a:ext>
            </a:extLst>
          </p:cNvPr>
          <p:cNvSpPr/>
          <p:nvPr/>
        </p:nvSpPr>
        <p:spPr>
          <a:xfrm>
            <a:off x="0" y="5140411"/>
            <a:ext cx="12192000" cy="12233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36C406-EF27-7ABF-F57E-C4FB226BD18C}"/>
              </a:ext>
            </a:extLst>
          </p:cNvPr>
          <p:cNvSpPr txBox="1"/>
          <p:nvPr/>
        </p:nvSpPr>
        <p:spPr>
          <a:xfrm>
            <a:off x="238125" y="5322276"/>
            <a:ext cx="11830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images vous semblent familières  </a:t>
            </a:r>
            <a:r>
              <a:rPr lang="en-US" sz="5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5B24177-7719-5545-689E-D9DE304C7910}"/>
              </a:ext>
            </a:extLst>
          </p:cNvPr>
          <p:cNvCxnSpPr/>
          <p:nvPr/>
        </p:nvCxnSpPr>
        <p:spPr>
          <a:xfrm>
            <a:off x="-361950" y="5038725"/>
            <a:ext cx="12563475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093545-995D-BFAD-E36C-D17B8B4AC70B}"/>
              </a:ext>
            </a:extLst>
          </p:cNvPr>
          <p:cNvCxnSpPr/>
          <p:nvPr/>
        </p:nvCxnSpPr>
        <p:spPr>
          <a:xfrm>
            <a:off x="-371475" y="6457950"/>
            <a:ext cx="12563475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215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">
        <p159:morph option="byObject"/>
      </p:transition>
    </mc:Choice>
    <mc:Fallback xmlns="">
      <p:transition spd="slow" advClick="0" advTm="5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ouCut_20250624_154117527">
            <a:hlinkClick r:id="" action="ppaction://media"/>
            <a:extLst>
              <a:ext uri="{FF2B5EF4-FFF2-40B4-BE49-F238E27FC236}">
                <a16:creationId xmlns:a16="http://schemas.microsoft.com/office/drawing/2014/main" id="{7CFC007F-04AF-A98A-0818-2249B571B0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D1EC5A-DBA9-6AEB-A86C-7FC34F62B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7" y="2604393"/>
            <a:ext cx="3265490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Wireless Gauge Reader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56E67C-E125-9A4A-4FF9-361A52697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434" y="383061"/>
            <a:ext cx="7528158" cy="595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0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Part 2">
            <a:hlinkClick r:id="" action="ppaction://media"/>
            <a:extLst>
              <a:ext uri="{FF2B5EF4-FFF2-40B4-BE49-F238E27FC236}">
                <a16:creationId xmlns:a16="http://schemas.microsoft.com/office/drawing/2014/main" id="{F739ED4E-F106-02F4-012A-1A0A48CD6B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6ADD3D-2942-B8E1-4CCC-28FF3CD396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4DD35C4-C349-0EA3-6C9F-C1A4300B9184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76433" y="2941817"/>
            <a:ext cx="5372100" cy="2605468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396C3EA-562C-576A-C8B1-512F1877D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02" y="1079696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Données partagées directement avec les applications d'usine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490F05-1A6A-7CE1-D7A1-38C2BD1A5256}"/>
              </a:ext>
            </a:extLst>
          </p:cNvPr>
          <p:cNvSpPr/>
          <p:nvPr/>
        </p:nvSpPr>
        <p:spPr>
          <a:xfrm>
            <a:off x="403760" y="368137"/>
            <a:ext cx="11376561" cy="59970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4099672C-62C6-4CF6-06BB-2D227D66A057}"/>
              </a:ext>
            </a:extLst>
          </p:cNvPr>
          <p:cNvSpPr/>
          <p:nvPr/>
        </p:nvSpPr>
        <p:spPr>
          <a:xfrm>
            <a:off x="718618" y="2973779"/>
            <a:ext cx="5290884" cy="2667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379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E4F2C-1FFF-725D-28C4-CA92F2999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C8DBC23-0A0A-8B8D-88AF-AA8825FEA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13" y="2784236"/>
            <a:ext cx="5024120" cy="2775927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fr-FR" dirty="0"/>
              <a:t>Non invasif</a:t>
            </a:r>
          </a:p>
          <a:p>
            <a:r>
              <a:rPr lang="fr-FR" dirty="0"/>
              <a:t>Installation en quelques minutes</a:t>
            </a:r>
          </a:p>
          <a:p>
            <a:r>
              <a:rPr lang="fr-FR" dirty="0"/>
              <a:t>Sans fil</a:t>
            </a:r>
          </a:p>
          <a:p>
            <a:r>
              <a:rPr lang="fr-FR" dirty="0"/>
              <a:t>Vie de batteries &gt; 3 ans</a:t>
            </a:r>
          </a:p>
          <a:p>
            <a:r>
              <a:rPr lang="fr-FR" dirty="0"/>
              <a:t>Certifié cybersécurité</a:t>
            </a:r>
          </a:p>
        </p:txBody>
      </p:sp>
      <p:pic>
        <p:nvPicPr>
          <p:cNvPr id="1026" name="Picture 2" descr="Plant Vogtle Units 1-4">
            <a:extLst>
              <a:ext uri="{FF2B5EF4-FFF2-40B4-BE49-F238E27FC236}">
                <a16:creationId xmlns:a16="http://schemas.microsoft.com/office/drawing/2014/main" id="{09B4FEED-6CEC-0942-3029-B284DC6ED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1" r="23670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553CCE-C4D8-4522-9C1E-573C2375301D}"/>
              </a:ext>
            </a:extLst>
          </p:cNvPr>
          <p:cNvSpPr txBox="1"/>
          <p:nvPr/>
        </p:nvSpPr>
        <p:spPr>
          <a:xfrm>
            <a:off x="529720" y="203200"/>
            <a:ext cx="44649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Installés dans 35 centrales nucléaires à travers le monde</a:t>
            </a:r>
            <a:endParaRPr lang="en-US" sz="4000" i="1" dirty="0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32632-4FD1-8CC4-235D-BA5808317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32" y="2252726"/>
            <a:ext cx="3884399" cy="4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1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split orient="vert"/>
      </p:transition>
    </mc:Choice>
    <mc:Fallback xmlns="">
      <p:transition spd="med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9196</TotalTime>
  <Words>81</Words>
  <Application>Microsoft Office PowerPoint</Application>
  <PresentationFormat>Widescreen</PresentationFormat>
  <Paragraphs>19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Wireless Gauge Reader</vt:lpstr>
      <vt:lpstr>PowerPoint Presentation</vt:lpstr>
      <vt:lpstr>Données partagées directement avec les applications d'usine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Harry Sim</dc:creator>
  <cp:lastModifiedBy>Harry Sim</cp:lastModifiedBy>
  <cp:revision>7</cp:revision>
  <dcterms:created xsi:type="dcterms:W3CDTF">2025-06-17T12:45:45Z</dcterms:created>
  <dcterms:modified xsi:type="dcterms:W3CDTF">2025-09-25T14:46:07Z</dcterms:modified>
</cp:coreProperties>
</file>